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9" r:id="rId1"/>
  </p:sldMasterIdLst>
  <p:notesMasterIdLst>
    <p:notesMasterId r:id="rId44"/>
  </p:notesMasterIdLst>
  <p:sldIdLst>
    <p:sldId id="316" r:id="rId2"/>
    <p:sldId id="333" r:id="rId3"/>
    <p:sldId id="334" r:id="rId4"/>
    <p:sldId id="336" r:id="rId5"/>
    <p:sldId id="335" r:id="rId6"/>
    <p:sldId id="337" r:id="rId7"/>
    <p:sldId id="338" r:id="rId8"/>
    <p:sldId id="339" r:id="rId9"/>
    <p:sldId id="340" r:id="rId10"/>
    <p:sldId id="341" r:id="rId11"/>
    <p:sldId id="342" r:id="rId12"/>
    <p:sldId id="344" r:id="rId13"/>
    <p:sldId id="343" r:id="rId14"/>
    <p:sldId id="345" r:id="rId15"/>
    <p:sldId id="346" r:id="rId16"/>
    <p:sldId id="347" r:id="rId17"/>
    <p:sldId id="348" r:id="rId18"/>
    <p:sldId id="349" r:id="rId19"/>
    <p:sldId id="350" r:id="rId20"/>
    <p:sldId id="352" r:id="rId21"/>
    <p:sldId id="353" r:id="rId22"/>
    <p:sldId id="354" r:id="rId23"/>
    <p:sldId id="355" r:id="rId24"/>
    <p:sldId id="356" r:id="rId25"/>
    <p:sldId id="357" r:id="rId26"/>
    <p:sldId id="358" r:id="rId27"/>
    <p:sldId id="359" r:id="rId28"/>
    <p:sldId id="360" r:id="rId29"/>
    <p:sldId id="361" r:id="rId30"/>
    <p:sldId id="362" r:id="rId31"/>
    <p:sldId id="363" r:id="rId32"/>
    <p:sldId id="364" r:id="rId33"/>
    <p:sldId id="365" r:id="rId34"/>
    <p:sldId id="366" r:id="rId35"/>
    <p:sldId id="367" r:id="rId36"/>
    <p:sldId id="372" r:id="rId37"/>
    <p:sldId id="373" r:id="rId38"/>
    <p:sldId id="378" r:id="rId39"/>
    <p:sldId id="375" r:id="rId40"/>
    <p:sldId id="376" r:id="rId41"/>
    <p:sldId id="379" r:id="rId42"/>
    <p:sldId id="309" r:id="rId43"/>
  </p:sldIdLst>
  <p:sldSz cx="9144000" cy="5143500" type="screen16x9"/>
  <p:notesSz cx="6858000" cy="9144000"/>
  <p:defaultTextStyle>
    <a:defPPr>
      <a:defRPr lang="en-US"/>
    </a:defPPr>
    <a:lvl1pPr algn="l" rtl="0" fontAlgn="base">
      <a:spcBef>
        <a:spcPct val="0"/>
      </a:spcBef>
      <a:spcAft>
        <a:spcPct val="0"/>
      </a:spcAft>
      <a:defRPr kern="1200">
        <a:solidFill>
          <a:schemeClr val="tx1"/>
        </a:solidFill>
        <a:latin typeface="Verdana" charset="0"/>
        <a:ea typeface="ＭＳ Ｐゴシック" charset="0"/>
        <a:cs typeface="ＭＳ Ｐゴシック" charset="0"/>
      </a:defRPr>
    </a:lvl1pPr>
    <a:lvl2pPr marL="457200" algn="l" rtl="0" fontAlgn="base">
      <a:spcBef>
        <a:spcPct val="0"/>
      </a:spcBef>
      <a:spcAft>
        <a:spcPct val="0"/>
      </a:spcAft>
      <a:defRPr kern="1200">
        <a:solidFill>
          <a:schemeClr val="tx1"/>
        </a:solidFill>
        <a:latin typeface="Verdana" charset="0"/>
        <a:ea typeface="ＭＳ Ｐゴシック" charset="0"/>
        <a:cs typeface="ＭＳ Ｐゴシック" charset="0"/>
      </a:defRPr>
    </a:lvl2pPr>
    <a:lvl3pPr marL="914400" algn="l" rtl="0" fontAlgn="base">
      <a:spcBef>
        <a:spcPct val="0"/>
      </a:spcBef>
      <a:spcAft>
        <a:spcPct val="0"/>
      </a:spcAft>
      <a:defRPr kern="1200">
        <a:solidFill>
          <a:schemeClr val="tx1"/>
        </a:solidFill>
        <a:latin typeface="Verdana" charset="0"/>
        <a:ea typeface="ＭＳ Ｐゴシック" charset="0"/>
        <a:cs typeface="ＭＳ Ｐゴシック" charset="0"/>
      </a:defRPr>
    </a:lvl3pPr>
    <a:lvl4pPr marL="1371600" algn="l" rtl="0" fontAlgn="base">
      <a:spcBef>
        <a:spcPct val="0"/>
      </a:spcBef>
      <a:spcAft>
        <a:spcPct val="0"/>
      </a:spcAft>
      <a:defRPr kern="1200">
        <a:solidFill>
          <a:schemeClr val="tx1"/>
        </a:solidFill>
        <a:latin typeface="Verdana" charset="0"/>
        <a:ea typeface="ＭＳ Ｐゴシック" charset="0"/>
        <a:cs typeface="ＭＳ Ｐゴシック" charset="0"/>
      </a:defRPr>
    </a:lvl4pPr>
    <a:lvl5pPr marL="1828800" algn="l" rtl="0" fontAlgn="base">
      <a:spcBef>
        <a:spcPct val="0"/>
      </a:spcBef>
      <a:spcAft>
        <a:spcPct val="0"/>
      </a:spcAft>
      <a:defRPr kern="1200">
        <a:solidFill>
          <a:schemeClr val="tx1"/>
        </a:solidFill>
        <a:latin typeface="Verdana" charset="0"/>
        <a:ea typeface="ＭＳ Ｐゴシック" charset="0"/>
        <a:cs typeface="ＭＳ Ｐゴシック" charset="0"/>
      </a:defRPr>
    </a:lvl5pPr>
    <a:lvl6pPr marL="2286000" algn="l" defTabSz="457200" rtl="0" eaLnBrk="1" latinLnBrk="0" hangingPunct="1">
      <a:defRPr kern="1200">
        <a:solidFill>
          <a:schemeClr val="tx1"/>
        </a:solidFill>
        <a:latin typeface="Verdana" charset="0"/>
        <a:ea typeface="ＭＳ Ｐゴシック" charset="0"/>
        <a:cs typeface="ＭＳ Ｐゴシック" charset="0"/>
      </a:defRPr>
    </a:lvl6pPr>
    <a:lvl7pPr marL="2743200" algn="l" defTabSz="457200" rtl="0" eaLnBrk="1" latinLnBrk="0" hangingPunct="1">
      <a:defRPr kern="1200">
        <a:solidFill>
          <a:schemeClr val="tx1"/>
        </a:solidFill>
        <a:latin typeface="Verdana" charset="0"/>
        <a:ea typeface="ＭＳ Ｐゴシック" charset="0"/>
        <a:cs typeface="ＭＳ Ｐゴシック" charset="0"/>
      </a:defRPr>
    </a:lvl7pPr>
    <a:lvl8pPr marL="3200400" algn="l" defTabSz="457200" rtl="0" eaLnBrk="1" latinLnBrk="0" hangingPunct="1">
      <a:defRPr kern="1200">
        <a:solidFill>
          <a:schemeClr val="tx1"/>
        </a:solidFill>
        <a:latin typeface="Verdana" charset="0"/>
        <a:ea typeface="ＭＳ Ｐゴシック" charset="0"/>
        <a:cs typeface="ＭＳ Ｐゴシック" charset="0"/>
      </a:defRPr>
    </a:lvl8pPr>
    <a:lvl9pPr marL="3657600" algn="l" defTabSz="457200" rtl="0" eaLnBrk="1" latinLnBrk="0" hangingPunct="1">
      <a:defRPr kern="1200">
        <a:solidFill>
          <a:schemeClr val="tx1"/>
        </a:solidFill>
        <a:latin typeface="Verdana" charset="0"/>
        <a:ea typeface="ＭＳ Ｐゴシック" charset="0"/>
        <a:cs typeface="ＭＳ Ｐゴシック" charset="0"/>
      </a:defRPr>
    </a:lvl9pPr>
  </p:defaultTextStyle>
  <p:extLst>
    <p:ext uri="{521415D9-36F7-43E2-AB2F-B90AF26B5E84}">
      <p14:sectionLst xmlns:p14="http://schemas.microsoft.com/office/powerpoint/2010/main">
        <p14:section name="Covers by Levels" id="{477B43B5-D30E-304E-8B82-70FF4A542880}">
          <p14:sldIdLst>
            <p14:sldId id="316"/>
            <p14:sldId id="333"/>
            <p14:sldId id="334"/>
            <p14:sldId id="336"/>
            <p14:sldId id="335"/>
            <p14:sldId id="337"/>
            <p14:sldId id="338"/>
            <p14:sldId id="339"/>
            <p14:sldId id="340"/>
            <p14:sldId id="341"/>
            <p14:sldId id="342"/>
            <p14:sldId id="344"/>
            <p14:sldId id="343"/>
            <p14:sldId id="345"/>
            <p14:sldId id="346"/>
            <p14:sldId id="347"/>
            <p14:sldId id="348"/>
            <p14:sldId id="349"/>
            <p14:sldId id="350"/>
            <p14:sldId id="352"/>
            <p14:sldId id="353"/>
            <p14:sldId id="354"/>
            <p14:sldId id="355"/>
            <p14:sldId id="356"/>
            <p14:sldId id="357"/>
            <p14:sldId id="358"/>
            <p14:sldId id="359"/>
            <p14:sldId id="360"/>
            <p14:sldId id="361"/>
            <p14:sldId id="362"/>
            <p14:sldId id="363"/>
            <p14:sldId id="364"/>
            <p14:sldId id="365"/>
            <p14:sldId id="366"/>
            <p14:sldId id="367"/>
            <p14:sldId id="372"/>
            <p14:sldId id="373"/>
            <p14:sldId id="378"/>
            <p14:sldId id="375"/>
            <p14:sldId id="376"/>
            <p14:sldId id="379"/>
            <p14:sldId id="309"/>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guide id="3" orient="horz" pos="1819">
          <p15:clr>
            <a:srgbClr val="A4A3A4"/>
          </p15:clr>
        </p15:guide>
        <p15:guide id="4" orient="horz" pos="3020">
          <p15:clr>
            <a:srgbClr val="A4A3A4"/>
          </p15:clr>
        </p15:guide>
        <p15:guide id="5" orient="horz" pos="279">
          <p15:clr>
            <a:srgbClr val="A4A3A4"/>
          </p15:clr>
        </p15:guide>
        <p15:guide id="6" orient="horz" pos="1730">
          <p15:clr>
            <a:srgbClr val="A4A3A4"/>
          </p15:clr>
        </p15:guide>
        <p15:guide id="7" orient="horz" pos="536">
          <p15:clr>
            <a:srgbClr val="A4A3A4"/>
          </p15:clr>
        </p15:guide>
        <p15:guide id="8" orient="horz" pos="325">
          <p15:clr>
            <a:srgbClr val="A4A3A4"/>
          </p15:clr>
        </p15:guide>
        <p15:guide id="9" pos="5536">
          <p15:clr>
            <a:srgbClr val="A4A3A4"/>
          </p15:clr>
        </p15:guide>
        <p15:guide id="10" pos="5180">
          <p15:clr>
            <a:srgbClr val="A4A3A4"/>
          </p15:clr>
        </p15:guide>
        <p15:guide id="11" pos="226">
          <p15:clr>
            <a:srgbClr val="A4A3A4"/>
          </p15:clr>
        </p15:guide>
        <p15:guide id="12" pos="593">
          <p15:clr>
            <a:srgbClr val="A4A3A4"/>
          </p15:clr>
        </p15:guide>
        <p15:guide id="13" pos="675">
          <p15:clr>
            <a:srgbClr val="A4A3A4"/>
          </p15:clr>
        </p15:guide>
        <p15:guide id="14" pos="1037">
          <p15:clr>
            <a:srgbClr val="A4A3A4"/>
          </p15:clr>
        </p15:guide>
        <p15:guide id="15" pos="1122">
          <p15:clr>
            <a:srgbClr val="A4A3A4"/>
          </p15:clr>
        </p15:guide>
        <p15:guide id="16" pos="1482">
          <p15:clr>
            <a:srgbClr val="A4A3A4"/>
          </p15:clr>
        </p15:guide>
        <p15:guide id="17" pos="1560" userDrawn="1">
          <p15:clr>
            <a:srgbClr val="A4A3A4"/>
          </p15:clr>
        </p15:guide>
        <p15:guide id="18" pos="1932">
          <p15:clr>
            <a:srgbClr val="A4A3A4"/>
          </p15:clr>
        </p15:guide>
        <p15:guide id="19" pos="2015">
          <p15:clr>
            <a:srgbClr val="A4A3A4"/>
          </p15:clr>
        </p15:guide>
        <p15:guide id="20" pos="2381">
          <p15:clr>
            <a:srgbClr val="A4A3A4"/>
          </p15:clr>
        </p15:guide>
        <p15:guide id="21" pos="2481">
          <p15:clr>
            <a:srgbClr val="A4A3A4"/>
          </p15:clr>
        </p15:guide>
        <p15:guide id="22" pos="2834">
          <p15:clr>
            <a:srgbClr val="A4A3A4"/>
          </p15:clr>
        </p15:guide>
        <p15:guide id="23" pos="2948">
          <p15:clr>
            <a:srgbClr val="A4A3A4"/>
          </p15:clr>
        </p15:guide>
        <p15:guide id="24" pos="3282">
          <p15:clr>
            <a:srgbClr val="A4A3A4"/>
          </p15:clr>
        </p15:guide>
        <p15:guide id="25" pos="3375">
          <p15:clr>
            <a:srgbClr val="A4A3A4"/>
          </p15:clr>
        </p15:guide>
        <p15:guide id="26" pos="3734">
          <p15:clr>
            <a:srgbClr val="A4A3A4"/>
          </p15:clr>
        </p15:guide>
        <p15:guide id="27" pos="3828">
          <p15:clr>
            <a:srgbClr val="A4A3A4"/>
          </p15:clr>
        </p15:guide>
        <p15:guide id="28" pos="4176" userDrawn="1">
          <p15:clr>
            <a:srgbClr val="A4A3A4"/>
          </p15:clr>
        </p15:guide>
        <p15:guide id="29" pos="4765">
          <p15:clr>
            <a:srgbClr val="A4A3A4"/>
          </p15:clr>
        </p15:guide>
        <p15:guide id="30" pos="4632">
          <p15:clr>
            <a:srgbClr val="A4A3A4"/>
          </p15:clr>
        </p15:guide>
        <p15:guide id="31" pos="4272">
          <p15:clr>
            <a:srgbClr val="A4A3A4"/>
          </p15:clr>
        </p15:guide>
        <p15:guide id="32" pos="5077">
          <p15:clr>
            <a:srgbClr val="A4A3A4"/>
          </p15:clr>
        </p15:guide>
        <p15:guide id="33" orient="horz" pos="1736">
          <p15:clr>
            <a:srgbClr val="A4A3A4"/>
          </p15:clr>
        </p15:guide>
        <p15:guide id="34" pos="5186">
          <p15:clr>
            <a:srgbClr val="A4A3A4"/>
          </p15:clr>
        </p15:guide>
        <p15:guide id="35" pos="293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rah Wales-McGrath" initials="SW" lastIdx="1" clrIdx="0">
    <p:extLst/>
  </p:cmAuthor>
  <p:cmAuthor id="2" name="Sarah Wales-McGrath" initials="SW [2]" lastIdx="1" clrIdx="1">
    <p:extLst/>
  </p:cmAuthor>
  <p:cmAuthor id="3" name="Molnar, Julie M" initials="MJM" lastIdx="1" clrIdx="2">
    <p:extLst/>
  </p:cmAuthor>
  <p:cmAuthor id="4" name="Pearson Inc." initials="" lastIdx="47" clrIdx="3"/>
  <p:cmAuthor id="5" name="David Clark" initials="DC" lastIdx="135" clrIdx="4">
    <p:extLst/>
  </p:cmAuthor>
  <p:cmAuthor id="6" name="Seth Ditchcreek" initials="SD" lastIdx="6" clrIdx="5">
    <p:extLst/>
  </p:cmAuthor>
  <p:cmAuthor id="7" name="Microsoft Office User" initials="MOU" lastIdx="3" clrIdx="6">
    <p:extLst/>
  </p:cmAuthor>
  <p:cmAuthor id="8" name="Microsoft Office User" initials="MOU [2]" lastIdx="1" clrIdx="7">
    <p:extLst/>
  </p:cmAuthor>
  <p:cmAuthor id="9" name="Microsoft Office User" initials="MOU [3]" lastIdx="1" clrIdx="8">
    <p:extLst/>
  </p:cmAuthor>
  <p:cmAuthor id="10" name="Microsoft Office User" initials="MOU [4]" lastIdx="1" clrIdx="9">
    <p:extLst/>
  </p:cmAuthor>
  <p:cmAuthor id="11" name="Microsoft Office User" initials="MOU [5]" lastIdx="1" clrIdx="10">
    <p:extLst/>
  </p:cmAuthor>
  <p:cmAuthor id="12" name="Microsoft Office User" initials="MOU [6]" lastIdx="1" clrIdx="11">
    <p:extLst/>
  </p:cmAuthor>
  <p:cmAuthor id="13" name="Microsoft Office User" initials="MOU [7]" lastIdx="1" clrIdx="12">
    <p:extLst/>
  </p:cmAuthor>
  <p:cmAuthor id="14" name="Microsoft Office User" initials="MOU [8]" lastIdx="1" clrIdx="13">
    <p:extLst/>
  </p:cmAuthor>
  <p:cmAuthor id="15" name="Microsoft Office User" initials="MOU [9]" lastIdx="1" clrIdx="14">
    <p:extLst/>
  </p:cmAuthor>
  <p:cmAuthor id="16" name="Microsoft Office User" initials="MOU [10]" lastIdx="1" clrIdx="15">
    <p:extLst/>
  </p:cmAuthor>
  <p:cmAuthor id="17" name="Microsoft Office User" initials="MOU [11]" lastIdx="1" clrIdx="16">
    <p:extLst/>
  </p:cmAuthor>
  <p:cmAuthor id="18" name="Microsoft Office User" initials="MOU [12]" lastIdx="1" clrIdx="17">
    <p:extLst/>
  </p:cmAuthor>
  <p:cmAuthor id="19" name="Microsoft Office User" initials="MOU [13]" lastIdx="1" clrIdx="18">
    <p:extLst/>
  </p:cmAuthor>
  <p:cmAuthor id="20" name="Microsoft Office User" initials="MOU [14]" lastIdx="1" clrIdx="19">
    <p:extLst/>
  </p:cmAuthor>
  <p:cmAuthor id="21" name="Microsoft Office User" initials="MOU [15]" lastIdx="1" clrIdx="20">
    <p:extLst/>
  </p:cmAuthor>
  <p:cmAuthor id="22" name="Microsoft Office User" initials="MOU [16]" lastIdx="1" clrIdx="21">
    <p:extLst/>
  </p:cmAuthor>
  <p:cmAuthor id="23" name="Jeremy Schaar" initials="" lastIdx="2" clrIdx="22"/>
  <p:cmAuthor id="24" name="Microsoft Office User" initials="Office" lastIdx="4" clrIdx="23">
    <p:extLst/>
  </p:cmAuthor>
  <p:cmAuthor id="25" name="Microsoft Office User" initials="Office [2]" lastIdx="1" clrIdx="24">
    <p:extLst/>
  </p:cmAuthor>
  <p:cmAuthor id="26" name="Microsoft Office User" initials="Office [3]" lastIdx="1" clrIdx="25">
    <p:extLst/>
  </p:cmAuthor>
  <p:cmAuthor id="27" name="Microsoft Office User" initials="Office [4]" lastIdx="1" clrIdx="26">
    <p:extLst/>
  </p:cmAuthor>
  <p:cmAuthor id="28" name="Microsoft Office User" initials="Office [5]" lastIdx="1" clrIdx="27">
    <p:extLst/>
  </p:cmAuthor>
  <p:cmAuthor id="29" name="Microsoft Office User" initials="Office [6]" lastIdx="1" clrIdx="28">
    <p:extLst/>
  </p:cmAuthor>
  <p:cmAuthor id="30" name="Microsoft Office User" initials="Office [7]" lastIdx="1" clrIdx="29">
    <p:extLst/>
  </p:cmAuthor>
  <p:cmAuthor id="31" name="Microsoft Office User" initials="Office [8]" lastIdx="1" clrIdx="30">
    <p:extLst/>
  </p:cmAuthor>
  <p:cmAuthor id="32" name="Microsoft Office User" initials="Office [9]" lastIdx="1" clrIdx="31">
    <p:extLst/>
  </p:cmAuthor>
  <p:cmAuthor id="33" name="Microsoft Office User" initials="Office [10]" lastIdx="1" clrIdx="32">
    <p:extLst/>
  </p:cmAuthor>
  <p:cmAuthor id="34" name="Microsoft Office User" initials="Office [11]" lastIdx="1" clrIdx="33">
    <p:extLst/>
  </p:cmAuthor>
  <p:cmAuthor id="35" name="Microsoft Office User" initials="Office [12]" lastIdx="1" clrIdx="34">
    <p:extLst/>
  </p:cmAuthor>
  <p:cmAuthor id="36" name="Microsoft Office User" initials="Office [13]" lastIdx="1" clrIdx="35">
    <p:extLst/>
  </p:cmAuthor>
  <p:cmAuthor id="37" name="Microsoft Office User" initials="Office [14]" lastIdx="1" clrIdx="36">
    <p:extLst/>
  </p:cmAuthor>
  <p:cmAuthor id="38" name="Sanjeev Sharma" initials="SS" lastIdx="12" clrIdx="37"/>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2A2A2"/>
    <a:srgbClr val="BAB399"/>
    <a:srgbClr val="F1F1F1"/>
    <a:srgbClr val="F12B3E"/>
    <a:srgbClr val="003359"/>
    <a:srgbClr val="FFFFFF"/>
    <a:srgbClr val="FF8E7E"/>
    <a:srgbClr val="F12C3E"/>
    <a:srgbClr val="253551"/>
    <a:srgbClr val="003551"/>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380" autoAdjust="0"/>
    <p:restoredTop sz="63464" autoAdjust="0"/>
  </p:normalViewPr>
  <p:slideViewPr>
    <p:cSldViewPr snapToGrid="0" showGuides="1">
      <p:cViewPr varScale="1">
        <p:scale>
          <a:sx n="62" d="100"/>
          <a:sy n="62" d="100"/>
        </p:scale>
        <p:origin x="1686" y="42"/>
      </p:cViewPr>
      <p:guideLst>
        <p:guide orient="horz" pos="1620"/>
        <p:guide pos="2880"/>
        <p:guide orient="horz" pos="1819"/>
        <p:guide orient="horz" pos="3020"/>
        <p:guide orient="horz" pos="279"/>
        <p:guide orient="horz" pos="1730"/>
        <p:guide orient="horz" pos="536"/>
        <p:guide orient="horz" pos="325"/>
        <p:guide pos="5536"/>
        <p:guide pos="5180"/>
        <p:guide pos="226"/>
        <p:guide pos="593"/>
        <p:guide pos="675"/>
        <p:guide pos="1037"/>
        <p:guide pos="1122"/>
        <p:guide pos="1482"/>
        <p:guide pos="1560"/>
        <p:guide pos="1932"/>
        <p:guide pos="2015"/>
        <p:guide pos="2381"/>
        <p:guide pos="2481"/>
        <p:guide pos="2834"/>
        <p:guide pos="2948"/>
        <p:guide pos="3282"/>
        <p:guide pos="3375"/>
        <p:guide pos="3734"/>
        <p:guide pos="3828"/>
        <p:guide pos="4176"/>
        <p:guide pos="4765"/>
        <p:guide pos="4632"/>
        <p:guide pos="4272"/>
        <p:guide pos="5077"/>
        <p:guide orient="horz" pos="1736"/>
        <p:guide pos="5186"/>
        <p:guide pos="2930"/>
      </p:guideLst>
    </p:cSldViewPr>
  </p:slideViewPr>
  <p:outlineViewPr>
    <p:cViewPr>
      <p:scale>
        <a:sx n="33" d="100"/>
        <a:sy n="33" d="100"/>
      </p:scale>
      <p:origin x="0" y="0"/>
    </p:cViewPr>
  </p:outlineViewPr>
  <p:notesTextViewPr>
    <p:cViewPr>
      <p:scale>
        <a:sx n="100" d="100"/>
        <a:sy n="100" d="100"/>
      </p:scale>
      <p:origin x="0" y="-888"/>
    </p:cViewPr>
  </p:notesTextViewPr>
  <p:sorterViewPr>
    <p:cViewPr>
      <p:scale>
        <a:sx n="171" d="100"/>
        <a:sy n="171" d="100"/>
      </p:scale>
      <p:origin x="0" y="0"/>
    </p:cViewPr>
  </p:sorterViewPr>
  <p:notesViewPr>
    <p:cSldViewPr snapToGrid="0" snapToObjects="1">
      <p:cViewPr>
        <p:scale>
          <a:sx n="120" d="100"/>
          <a:sy n="120" d="100"/>
        </p:scale>
        <p:origin x="3176" y="-90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18812A7-FDF3-634D-BDAE-C5CF0D77B04D}" type="datetimeFigureOut">
              <a:rPr lang="en-US" smtClean="0"/>
              <a:t>7/9/2017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0340642-D2FD-D046-87EF-349296A3D9A8}" type="slidenum">
              <a:rPr lang="en-US" smtClean="0"/>
              <a:t>‹#›</a:t>
            </a:fld>
            <a:endParaRPr lang="en-US"/>
          </a:p>
        </p:txBody>
      </p:sp>
    </p:spTree>
    <p:extLst>
      <p:ext uri="{BB962C8B-B14F-4D97-AF65-F5344CB8AC3E}">
        <p14:creationId xmlns:p14="http://schemas.microsoft.com/office/powerpoint/2010/main" val="8714252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spcBef>
                <a:spcPct val="0"/>
              </a:spcBef>
            </a:pPr>
            <a:r>
              <a:rPr lang="en-US" altLang="en-US" dirty="0" smtClean="0">
                <a:ea typeface="ＭＳ Ｐゴシック" pitchFamily="34" charset="-128"/>
              </a:rPr>
              <a:t>ENCOUNTER 16</a:t>
            </a:r>
          </a:p>
          <a:p>
            <a:pPr eaLnBrk="1" hangingPunct="1">
              <a:spcBef>
                <a:spcPct val="0"/>
              </a:spcBef>
            </a:pPr>
            <a:endParaRPr lang="en-US" altLang="en-US" b="1" dirty="0" smtClean="0">
              <a:ea typeface="ＭＳ Ｐゴシック" pitchFamily="34" charset="-128"/>
            </a:endParaRPr>
          </a:p>
          <a:p>
            <a:pPr eaLnBrk="1" hangingPunct="1"/>
            <a:r>
              <a:rPr lang="en-GB" altLang="en-US" dirty="0" smtClean="0">
                <a:ea typeface="ＭＳ Ｐゴシック" pitchFamily="34" charset="-128"/>
              </a:rPr>
              <a:t>REVIEW STUDENT PROGRESS</a:t>
            </a:r>
          </a:p>
          <a:p>
            <a:pPr eaLnBrk="1" hangingPunct="1">
              <a:buFontTx/>
              <a:buChar char="•"/>
            </a:pPr>
            <a:r>
              <a:rPr lang="en-US" altLang="en-US" dirty="0" smtClean="0">
                <a:solidFill>
                  <a:srgbClr val="FF0000"/>
                </a:solidFill>
                <a:ea typeface="ＭＳ Ｐゴシック" pitchFamily="34" charset="-128"/>
              </a:rPr>
              <a:t>Check for last Encounter attendance.</a:t>
            </a:r>
          </a:p>
          <a:p>
            <a:pPr eaLnBrk="1" hangingPunct="1">
              <a:buFontTx/>
              <a:buChar char="•"/>
            </a:pPr>
            <a:r>
              <a:rPr lang="en-US" altLang="en-US" dirty="0" smtClean="0">
                <a:solidFill>
                  <a:srgbClr val="FF0000"/>
                </a:solidFill>
                <a:ea typeface="ＭＳ Ｐゴシック" pitchFamily="34" charset="-128"/>
              </a:rPr>
              <a:t>Check for last Speaking Center attendance and time spent.</a:t>
            </a:r>
          </a:p>
          <a:p>
            <a:pPr eaLnBrk="1" hangingPunct="1">
              <a:buFontTx/>
              <a:buChar char="•"/>
            </a:pPr>
            <a:r>
              <a:rPr lang="en-US" altLang="en-US" dirty="0" smtClean="0">
                <a:solidFill>
                  <a:srgbClr val="FF0000"/>
                </a:solidFill>
                <a:ea typeface="ＭＳ Ｐゴシック" pitchFamily="34" charset="-128"/>
              </a:rPr>
              <a:t>Check that Lesson 3 has been completed.</a:t>
            </a:r>
          </a:p>
          <a:p>
            <a:pPr eaLnBrk="1" hangingPunct="1">
              <a:buFontTx/>
              <a:buChar char="•"/>
            </a:pPr>
            <a:r>
              <a:rPr lang="en-US" altLang="en-US" dirty="0" smtClean="0">
                <a:solidFill>
                  <a:srgbClr val="FF0000"/>
                </a:solidFill>
                <a:ea typeface="ＭＳ Ｐゴシック" pitchFamily="34" charset="-128"/>
              </a:rPr>
              <a:t>Prepare general comments on Student attendance, study habits, and overall progress.</a:t>
            </a:r>
          </a:p>
          <a:p>
            <a:pPr eaLnBrk="1" hangingPunct="1">
              <a:spcBef>
                <a:spcPct val="0"/>
              </a:spcBef>
            </a:pPr>
            <a:endParaRPr lang="en-US" altLang="en-US" b="1" dirty="0" smtClean="0">
              <a:ea typeface="ＭＳ Ｐゴシック" pitchFamily="34" charset="-128"/>
            </a:endParaRPr>
          </a:p>
          <a:p>
            <a:pPr eaLnBrk="1" hangingPunct="1">
              <a:spcBef>
                <a:spcPct val="0"/>
              </a:spcBef>
            </a:pPr>
            <a:r>
              <a:rPr lang="en-US" altLang="en-US" dirty="0" smtClean="0">
                <a:ea typeface="ＭＳ Ｐゴシック" pitchFamily="34" charset="-128"/>
              </a:rPr>
              <a:t>VIDEO SUMMARY</a:t>
            </a:r>
          </a:p>
          <a:p>
            <a:pPr eaLnBrk="1" hangingPunct="1"/>
            <a:r>
              <a:rPr lang="en-US" altLang="en-US" dirty="0" err="1" smtClean="0">
                <a:ea typeface="ＭＳ Ｐゴシック" pitchFamily="34" charset="-128"/>
              </a:rPr>
              <a:t>Shen</a:t>
            </a:r>
            <a:r>
              <a:rPr lang="en-US" altLang="en-US" dirty="0" smtClean="0">
                <a:ea typeface="ＭＳ Ｐゴシック" pitchFamily="34" charset="-128"/>
              </a:rPr>
              <a:t> collides with Marti Blum outside his building. They both drop their things everywhere and have to spend time sorting out what belongs to whom. Marti sees the script </a:t>
            </a:r>
            <a:r>
              <a:rPr lang="en-US" altLang="en-US" dirty="0" err="1" smtClean="0">
                <a:ea typeface="ＭＳ Ｐゴシック" pitchFamily="34" charset="-128"/>
              </a:rPr>
              <a:t>Shen</a:t>
            </a:r>
            <a:r>
              <a:rPr lang="en-US" altLang="en-US" dirty="0" smtClean="0">
                <a:ea typeface="ＭＳ Ｐゴシック" pitchFamily="34" charset="-128"/>
              </a:rPr>
              <a:t> is reading and introduces herself. </a:t>
            </a:r>
            <a:r>
              <a:rPr lang="en-US" altLang="en-US" dirty="0" err="1" smtClean="0">
                <a:ea typeface="ＭＳ Ｐゴシック" pitchFamily="34" charset="-128"/>
              </a:rPr>
              <a:t>Shen</a:t>
            </a:r>
            <a:r>
              <a:rPr lang="en-US" altLang="en-US" dirty="0" smtClean="0">
                <a:ea typeface="ＭＳ Ｐゴシック" pitchFamily="34" charset="-128"/>
              </a:rPr>
              <a:t> is excited to discover she runs a talent agency, but unfortunately he drops her business card as she walks away.</a:t>
            </a:r>
          </a:p>
          <a:p>
            <a:pPr eaLnBrk="1" hangingPunct="1"/>
            <a:endParaRPr lang="it-IT" altLang="en-US" dirty="0" smtClean="0">
              <a:ea typeface="ＭＳ Ｐゴシック" pitchFamily="34" charset="-128"/>
            </a:endParaRPr>
          </a:p>
          <a:p>
            <a:pPr eaLnBrk="1" hangingPunct="1"/>
            <a:r>
              <a:rPr lang="en-US" altLang="en-US" dirty="0" smtClean="0">
                <a:ea typeface="ＭＳ Ｐゴシック" pitchFamily="34" charset="-128"/>
              </a:rPr>
              <a:t>Mrs. Berry interrupts her martial arts practice to go to see </a:t>
            </a:r>
            <a:r>
              <a:rPr lang="en-US" altLang="en-US" dirty="0" err="1" smtClean="0">
                <a:ea typeface="ＭＳ Ｐゴシック" pitchFamily="34" charset="-128"/>
              </a:rPr>
              <a:t>Sofi</a:t>
            </a:r>
            <a:r>
              <a:rPr lang="en-US" altLang="en-US" dirty="0" smtClean="0">
                <a:ea typeface="ＭＳ Ｐゴシック" pitchFamily="34" charset="-128"/>
              </a:rPr>
              <a:t>, who is sick and cannot go to work. </a:t>
            </a:r>
            <a:r>
              <a:rPr lang="en-US" altLang="en-US" dirty="0" err="1" smtClean="0">
                <a:ea typeface="ＭＳ Ｐゴシック" pitchFamily="34" charset="-128"/>
              </a:rPr>
              <a:t>Sofi</a:t>
            </a:r>
            <a:r>
              <a:rPr lang="en-US" altLang="en-US" dirty="0" smtClean="0">
                <a:ea typeface="ＭＳ Ｐゴシック" pitchFamily="34" charset="-128"/>
              </a:rPr>
              <a:t> and Mrs. Berry talk about </a:t>
            </a:r>
            <a:r>
              <a:rPr lang="en-US" altLang="en-US" dirty="0" err="1" smtClean="0">
                <a:ea typeface="ＭＳ Ｐゴシック" pitchFamily="34" charset="-128"/>
              </a:rPr>
              <a:t>Sofi</a:t>
            </a:r>
            <a:r>
              <a:rPr lang="ja-JP" altLang="en-US" dirty="0" smtClean="0">
                <a:ea typeface="ＭＳ Ｐゴシック" pitchFamily="34" charset="-128"/>
              </a:rPr>
              <a:t>’</a:t>
            </a:r>
            <a:r>
              <a:rPr lang="en-US" altLang="ja-JP" dirty="0" smtClean="0">
                <a:ea typeface="ＭＳ Ｐゴシック" pitchFamily="34" charset="-128"/>
              </a:rPr>
              <a:t>s symptoms.</a:t>
            </a:r>
          </a:p>
          <a:p>
            <a:pPr eaLnBrk="1" hangingPunct="1"/>
            <a:endParaRPr lang="it-IT" altLang="en-US" dirty="0" smtClean="0">
              <a:ea typeface="ＭＳ Ｐゴシック" pitchFamily="34" charset="-128"/>
            </a:endParaRPr>
          </a:p>
          <a:p>
            <a:pPr eaLnBrk="1" hangingPunct="1"/>
            <a:r>
              <a:rPr lang="en-US" altLang="en-US" dirty="0" smtClean="0">
                <a:ea typeface="ＭＳ Ｐゴシック" pitchFamily="34" charset="-128"/>
              </a:rPr>
              <a:t>At The Company </a:t>
            </a:r>
            <a:r>
              <a:rPr lang="en-US" altLang="en-US" dirty="0" err="1" smtClean="0">
                <a:ea typeface="ＭＳ Ｐゴシック" pitchFamily="34" charset="-128"/>
              </a:rPr>
              <a:t>Company</a:t>
            </a:r>
            <a:r>
              <a:rPr lang="en-US" altLang="en-US" dirty="0" smtClean="0">
                <a:ea typeface="ＭＳ Ｐゴシック" pitchFamily="34" charset="-128"/>
              </a:rPr>
              <a:t>, a computer virus puts the whole office out of action. Todd demands they work on their laptops or phones. </a:t>
            </a:r>
            <a:r>
              <a:rPr lang="en-US" altLang="en-US" dirty="0" err="1" smtClean="0">
                <a:ea typeface="ＭＳ Ｐゴシック" pitchFamily="34" charset="-128"/>
              </a:rPr>
              <a:t>Khae</a:t>
            </a:r>
            <a:r>
              <a:rPr lang="en-US" altLang="en-US" dirty="0" smtClean="0">
                <a:ea typeface="ＭＳ Ｐゴシック" pitchFamily="34" charset="-128"/>
              </a:rPr>
              <a:t> and Marco are so impressed with </a:t>
            </a:r>
            <a:r>
              <a:rPr lang="en-US" altLang="en-US" dirty="0" err="1" smtClean="0">
                <a:ea typeface="ＭＳ Ｐゴシック" pitchFamily="34" charset="-128"/>
              </a:rPr>
              <a:t>Aanya</a:t>
            </a:r>
            <a:r>
              <a:rPr lang="ja-JP" altLang="en-US" dirty="0" smtClean="0">
                <a:ea typeface="ＭＳ Ｐゴシック" pitchFamily="34" charset="-128"/>
              </a:rPr>
              <a:t>’</a:t>
            </a:r>
            <a:r>
              <a:rPr lang="en-US" altLang="ja-JP" dirty="0" smtClean="0">
                <a:ea typeface="ＭＳ Ｐゴシック" pitchFamily="34" charset="-128"/>
              </a:rPr>
              <a:t>s super-slim laptop that they both decide to order new laptops for themselves online.</a:t>
            </a:r>
            <a:endParaRPr lang="it-IT" altLang="ja-JP" dirty="0" smtClean="0">
              <a:ea typeface="ＭＳ Ｐゴシック" pitchFamily="34" charset="-128"/>
            </a:endParaRPr>
          </a:p>
          <a:p>
            <a:pPr eaLnBrk="1" hangingPunct="1">
              <a:spcBef>
                <a:spcPct val="0"/>
              </a:spcBef>
            </a:pPr>
            <a:r>
              <a:rPr lang="en-US" altLang="en-US" dirty="0" smtClean="0">
                <a:ea typeface="ＭＳ Ｐゴシック" pitchFamily="34" charset="-128"/>
              </a:rPr>
              <a:t>  </a:t>
            </a:r>
          </a:p>
          <a:p>
            <a:pPr eaLnBrk="1" hangingPunct="1">
              <a:spcBef>
                <a:spcPct val="0"/>
              </a:spcBef>
            </a:pPr>
            <a:r>
              <a:rPr lang="en-US" altLang="en-US" dirty="0" smtClean="0">
                <a:ea typeface="ＭＳ Ｐゴシック" pitchFamily="34" charset="-128"/>
              </a:rPr>
              <a:t>VOCABULARY OBJECTIVES</a:t>
            </a:r>
          </a:p>
          <a:p>
            <a:pPr eaLnBrk="1" hangingPunct="1">
              <a:spcBef>
                <a:spcPct val="0"/>
              </a:spcBef>
              <a:buFontTx/>
              <a:buChar char="•"/>
            </a:pPr>
            <a:r>
              <a:rPr lang="en-US" altLang="en-US" dirty="0" smtClean="0">
                <a:ea typeface="ＭＳ Ｐゴシック" pitchFamily="34" charset="-128"/>
              </a:rPr>
              <a:t>Can name very basic parts of the body </a:t>
            </a:r>
            <a:r>
              <a:rPr lang="en-US" altLang="en-US" i="1" dirty="0" smtClean="0">
                <a:ea typeface="ＭＳ Ｐゴシック" pitchFamily="34" charset="-128"/>
              </a:rPr>
              <a:t>(back; head; leg; nose)</a:t>
            </a:r>
            <a:endParaRPr lang="en-US" altLang="en-US" dirty="0" smtClean="0">
              <a:ea typeface="ＭＳ Ｐゴシック" pitchFamily="34" charset="-128"/>
            </a:endParaRPr>
          </a:p>
          <a:p>
            <a:pPr eaLnBrk="1" hangingPunct="1">
              <a:spcBef>
                <a:spcPct val="0"/>
              </a:spcBef>
              <a:buFontTx/>
              <a:buChar char="•"/>
            </a:pPr>
            <a:r>
              <a:rPr lang="en-US" altLang="en-US" dirty="0" smtClean="0">
                <a:ea typeface="ＭＳ Ｐゴシック" pitchFamily="34" charset="-128"/>
              </a:rPr>
              <a:t>Can name some very common ailments </a:t>
            </a:r>
            <a:r>
              <a:rPr lang="en-US" altLang="en-US" i="1" dirty="0" smtClean="0">
                <a:ea typeface="ＭＳ Ｐゴシック" pitchFamily="34" charset="-128"/>
              </a:rPr>
              <a:t>(flu; headache; hurt; ill)</a:t>
            </a:r>
          </a:p>
          <a:p>
            <a:pPr eaLnBrk="1" hangingPunct="1">
              <a:spcBef>
                <a:spcPct val="0"/>
              </a:spcBef>
            </a:pPr>
            <a:endParaRPr lang="en-US" altLang="en-US" dirty="0" smtClean="0">
              <a:ea typeface="ＭＳ Ｐゴシック" pitchFamily="34" charset="-128"/>
            </a:endParaRPr>
          </a:p>
          <a:p>
            <a:pPr eaLnBrk="1" hangingPunct="1">
              <a:spcBef>
                <a:spcPct val="0"/>
              </a:spcBef>
            </a:pPr>
            <a:r>
              <a:rPr lang="en-US" altLang="en-US" dirty="0" smtClean="0">
                <a:ea typeface="ＭＳ Ｐゴシック" pitchFamily="34" charset="-128"/>
              </a:rPr>
              <a:t>GRAMMAR OBJECTIVES</a:t>
            </a:r>
          </a:p>
          <a:p>
            <a:pPr eaLnBrk="1" hangingPunct="1">
              <a:spcBef>
                <a:spcPct val="0"/>
              </a:spcBef>
              <a:buFontTx/>
              <a:buChar char="•"/>
            </a:pPr>
            <a:r>
              <a:rPr lang="en-US" altLang="en-US" dirty="0" smtClean="0">
                <a:ea typeface="ＭＳ Ｐゴシック" pitchFamily="34" charset="-128"/>
              </a:rPr>
              <a:t>Can use object pronouns in simple phrases and sentences </a:t>
            </a:r>
            <a:r>
              <a:rPr lang="en-US" altLang="en-US" i="1" dirty="0" smtClean="0">
                <a:ea typeface="ＭＳ Ｐゴシック" pitchFamily="34" charset="-128"/>
              </a:rPr>
              <a:t>(Can you call her?)</a:t>
            </a:r>
            <a:endParaRPr lang="en-US" altLang="en-US" dirty="0" smtClean="0">
              <a:ea typeface="ＭＳ Ｐゴシック" pitchFamily="34" charset="-128"/>
            </a:endParaRPr>
          </a:p>
          <a:p>
            <a:pPr eaLnBrk="1" hangingPunct="1">
              <a:spcBef>
                <a:spcPct val="0"/>
              </a:spcBef>
              <a:buFontTx/>
              <a:buChar char="•"/>
            </a:pPr>
            <a:r>
              <a:rPr lang="en-US" altLang="en-US" dirty="0" smtClean="0">
                <a:ea typeface="ＭＳ Ｐゴシック" pitchFamily="34" charset="-128"/>
              </a:rPr>
              <a:t>Can use the possessive pronouns mine and yours with the verb be </a:t>
            </a:r>
            <a:r>
              <a:rPr lang="en-US" altLang="en-US" i="1" dirty="0" smtClean="0">
                <a:ea typeface="ＭＳ Ｐゴシック" pitchFamily="34" charset="-128"/>
              </a:rPr>
              <a:t>(They</a:t>
            </a:r>
            <a:r>
              <a:rPr lang="ja-JP" altLang="en-US" i="1" dirty="0" smtClean="0">
                <a:ea typeface="ＭＳ Ｐゴシック" pitchFamily="34" charset="-128"/>
              </a:rPr>
              <a:t>’</a:t>
            </a:r>
            <a:r>
              <a:rPr lang="en-US" altLang="ja-JP" i="1" dirty="0" smtClean="0">
                <a:ea typeface="ＭＳ Ｐゴシック" pitchFamily="34" charset="-128"/>
              </a:rPr>
              <a:t>re yours.)</a:t>
            </a:r>
          </a:p>
          <a:p>
            <a:pPr eaLnBrk="1" hangingPunct="1">
              <a:spcBef>
                <a:spcPct val="0"/>
              </a:spcBef>
              <a:buFontTx/>
              <a:buChar char="•"/>
            </a:pPr>
            <a:endParaRPr lang="en-US" altLang="en-US" dirty="0" smtClean="0">
              <a:ea typeface="ＭＳ Ｐゴシック" pitchFamily="34" charset="-128"/>
            </a:endParaRPr>
          </a:p>
          <a:p>
            <a:pPr eaLnBrk="1" hangingPunct="1">
              <a:spcBef>
                <a:spcPct val="0"/>
              </a:spcBef>
            </a:pPr>
            <a:r>
              <a:rPr lang="en-US" altLang="en-US" dirty="0" smtClean="0">
                <a:ea typeface="ＭＳ Ｐゴシック" pitchFamily="34" charset="-128"/>
              </a:rPr>
              <a:t>SPEAKING OBJECTIVE</a:t>
            </a:r>
          </a:p>
          <a:p>
            <a:pPr eaLnBrk="1" hangingPunct="1">
              <a:spcBef>
                <a:spcPct val="0"/>
              </a:spcBef>
              <a:buFontTx/>
              <a:buChar char="•"/>
            </a:pPr>
            <a:r>
              <a:rPr lang="en-US" altLang="en-US" dirty="0" smtClean="0">
                <a:ea typeface="ＭＳ Ｐゴシック" pitchFamily="34" charset="-128"/>
              </a:rPr>
              <a:t>Can use brief everyday expressions to describe wants and needs, and request information </a:t>
            </a:r>
            <a:r>
              <a:rPr lang="en-US" altLang="en-US" i="1" dirty="0" smtClean="0">
                <a:ea typeface="ＭＳ Ｐゴシック" pitchFamily="34" charset="-128"/>
              </a:rPr>
              <a:t>(I don</a:t>
            </a:r>
            <a:r>
              <a:rPr lang="ja-JP" altLang="en-US" i="1" dirty="0" smtClean="0">
                <a:ea typeface="ＭＳ Ｐゴシック" pitchFamily="34" charset="-128"/>
              </a:rPr>
              <a:t>’</a:t>
            </a:r>
            <a:r>
              <a:rPr lang="en-US" altLang="ja-JP" i="1" dirty="0" smtClean="0">
                <a:ea typeface="ＭＳ Ｐゴシック" pitchFamily="34" charset="-128"/>
              </a:rPr>
              <a:t>t need an agent, but I want an agent.)</a:t>
            </a:r>
          </a:p>
          <a:p>
            <a:pPr eaLnBrk="1" hangingPunct="1">
              <a:spcBef>
                <a:spcPct val="0"/>
              </a:spcBef>
            </a:pPr>
            <a:endParaRPr lang="en-GB" altLang="en-US" dirty="0" smtClean="0">
              <a:ea typeface="ＭＳ Ｐゴシック" pitchFamily="34" charset="-128"/>
            </a:endParaRPr>
          </a:p>
          <a:p>
            <a:pPr eaLnBrk="1" hangingPunct="1">
              <a:spcBef>
                <a:spcPct val="0"/>
              </a:spcBef>
            </a:pPr>
            <a:endParaRPr lang="en-US" altLang="en-US" b="1" dirty="0" smtClean="0">
              <a:ea typeface="ＭＳ Ｐゴシック" pitchFamily="34" charset="-128"/>
            </a:endParaRPr>
          </a:p>
        </p:txBody>
      </p:sp>
      <p:sp>
        <p:nvSpPr>
          <p:cNvPr id="4" name="Slide Number Placeholder 3"/>
          <p:cNvSpPr>
            <a:spLocks noGrp="1"/>
          </p:cNvSpPr>
          <p:nvPr>
            <p:ph type="sldNum" sz="quarter" idx="10"/>
          </p:nvPr>
        </p:nvSpPr>
        <p:spPr/>
        <p:txBody>
          <a:bodyPr/>
          <a:lstStyle/>
          <a:p>
            <a:fld id="{30340642-D2FD-D046-87EF-349296A3D9A8}" type="slidenum">
              <a:rPr lang="en-US" smtClean="0"/>
              <a:t>1</a:t>
            </a:fld>
            <a:endParaRPr lang="en-US"/>
          </a:p>
        </p:txBody>
      </p:sp>
    </p:spTree>
    <p:extLst>
      <p:ext uri="{BB962C8B-B14F-4D97-AF65-F5344CB8AC3E}">
        <p14:creationId xmlns:p14="http://schemas.microsoft.com/office/powerpoint/2010/main" val="12402910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spcBef>
                <a:spcPct val="0"/>
              </a:spcBef>
              <a:defRPr/>
            </a:pPr>
            <a:r>
              <a:rPr lang="en-US" altLang="en-US" dirty="0" smtClean="0">
                <a:ea typeface="ＭＳ Ｐゴシック" panose="020B0600070205080204" pitchFamily="34" charset="-128"/>
              </a:rPr>
              <a:t>2.1 Body Parts</a:t>
            </a:r>
          </a:p>
          <a:p>
            <a:pPr eaLnBrk="1" hangingPunct="1">
              <a:spcBef>
                <a:spcPct val="0"/>
              </a:spcBef>
              <a:defRPr/>
            </a:pPr>
            <a:r>
              <a:rPr lang="en-US" altLang="en-US" dirty="0" smtClean="0">
                <a:ea typeface="ＭＳ Ｐゴシック" panose="020B0600070205080204" pitchFamily="34" charset="-128"/>
              </a:rPr>
              <a:t>Optional Extension</a:t>
            </a:r>
          </a:p>
          <a:p>
            <a:pPr eaLnBrk="1" hangingPunct="1">
              <a:spcBef>
                <a:spcPct val="0"/>
              </a:spcBef>
              <a:defRPr/>
            </a:pPr>
            <a:endParaRPr lang="en-US" altLang="en-US" dirty="0" smtClean="0">
              <a:ea typeface="ＭＳ Ｐゴシック" panose="020B0600070205080204" pitchFamily="34" charset="-128"/>
            </a:endParaRPr>
          </a:p>
          <a:p>
            <a:pPr eaLnBrk="1" hangingPunct="1">
              <a:spcBef>
                <a:spcPct val="0"/>
              </a:spcBef>
              <a:defRPr/>
            </a:pPr>
            <a:r>
              <a:rPr lang="en-US" altLang="en-US" dirty="0" smtClean="0">
                <a:ea typeface="ＭＳ Ｐゴシック" panose="020B0600070205080204" pitchFamily="34" charset="-128"/>
              </a:rPr>
              <a:t>INSTRUCTIONS</a:t>
            </a:r>
          </a:p>
          <a:p>
            <a:pPr marL="171450" indent="-171450" eaLnBrk="1" hangingPunct="1">
              <a:spcBef>
                <a:spcPct val="0"/>
              </a:spcBef>
              <a:buFont typeface="Arial" panose="020B0604020202020204" pitchFamily="34" charset="0"/>
              <a:buChar char="•"/>
              <a:defRPr/>
            </a:pPr>
            <a:r>
              <a:rPr lang="en-US" altLang="en-US" dirty="0" smtClean="0">
                <a:ea typeface="ＭＳ Ｐゴシック" panose="020B0600070205080204" pitchFamily="34" charset="-128"/>
              </a:rPr>
              <a:t>Have the Students identify each body part.</a:t>
            </a:r>
          </a:p>
          <a:p>
            <a:pPr marL="171450" indent="-171450">
              <a:buFont typeface="Arial" panose="020B0604020202020204" pitchFamily="34" charset="0"/>
              <a:buChar char="•"/>
              <a:defRPr/>
            </a:pPr>
            <a:r>
              <a:rPr lang="en-US" altLang="en-US" dirty="0" smtClean="0">
                <a:ea typeface="ＭＳ Ｐゴシック" panose="020B0600070205080204" pitchFamily="34" charset="-128"/>
              </a:rPr>
              <a:t>Direct the Students’ attention</a:t>
            </a:r>
            <a:r>
              <a:rPr lang="en-US" altLang="en-US" baseline="0" dirty="0" smtClean="0">
                <a:ea typeface="ＭＳ Ｐゴシック" panose="020B0600070205080204" pitchFamily="34" charset="-128"/>
              </a:rPr>
              <a:t> to </a:t>
            </a:r>
            <a:r>
              <a:rPr lang="en-US" altLang="en-US" dirty="0" smtClean="0">
                <a:ea typeface="ＭＳ Ｐゴシック" panose="020B0600070205080204" pitchFamily="34" charset="-128"/>
              </a:rPr>
              <a:t>the first image. [toes]</a:t>
            </a:r>
          </a:p>
          <a:p>
            <a:pPr eaLnBrk="1" hangingPunct="1">
              <a:spcBef>
                <a:spcPct val="0"/>
              </a:spcBef>
              <a:defRPr/>
            </a:pPr>
            <a:r>
              <a:rPr lang="en-US" altLang="en-US" dirty="0" smtClean="0">
                <a:ea typeface="ＭＳ Ｐゴシック" panose="020B0600070205080204" pitchFamily="34" charset="-128"/>
              </a:rPr>
              <a:t>#2. Reveal the image. [fingers]</a:t>
            </a:r>
          </a:p>
          <a:p>
            <a:pPr eaLnBrk="1" hangingPunct="1">
              <a:spcBef>
                <a:spcPct val="0"/>
              </a:spcBef>
              <a:defRPr/>
            </a:pPr>
            <a:r>
              <a:rPr lang="en-US" altLang="en-US" dirty="0" smtClean="0">
                <a:ea typeface="ＭＳ Ｐゴシック" panose="020B0600070205080204" pitchFamily="34" charset="-128"/>
              </a:rPr>
              <a:t>#3. Reveal the image. [knee]</a:t>
            </a:r>
          </a:p>
          <a:p>
            <a:pPr eaLnBrk="1" hangingPunct="1">
              <a:spcBef>
                <a:spcPct val="0"/>
              </a:spcBef>
              <a:defRPr/>
            </a:pPr>
            <a:r>
              <a:rPr lang="en-US" altLang="en-US" dirty="0" smtClean="0">
                <a:ea typeface="ＭＳ Ｐゴシック" panose="020B0600070205080204" pitchFamily="34" charset="-128"/>
              </a:rPr>
              <a:t>#4. Reveal the image. [elbow]</a:t>
            </a:r>
          </a:p>
          <a:p>
            <a:pPr eaLnBrk="1" hangingPunct="1">
              <a:spcBef>
                <a:spcPct val="0"/>
              </a:spcBef>
              <a:defRPr/>
            </a:pPr>
            <a:r>
              <a:rPr lang="en-US" altLang="en-US" dirty="0" smtClean="0">
                <a:ea typeface="ＭＳ Ｐゴシック" panose="020B0600070205080204" pitchFamily="34" charset="-128"/>
              </a:rPr>
              <a:t>#5. Reveal the image. [neck]</a:t>
            </a:r>
          </a:p>
          <a:p>
            <a:pPr eaLnBrk="1" hangingPunct="1">
              <a:spcBef>
                <a:spcPct val="0"/>
              </a:spcBef>
              <a:defRPr/>
            </a:pPr>
            <a:r>
              <a:rPr lang="en-US" altLang="en-US" dirty="0" smtClean="0">
                <a:ea typeface="ＭＳ Ｐゴシック" panose="020B0600070205080204" pitchFamily="34" charset="-128"/>
              </a:rPr>
              <a:t>#6. Reveal the image. [eyebrow]</a:t>
            </a:r>
          </a:p>
          <a:p>
            <a:pPr eaLnBrk="1" hangingPunct="1">
              <a:spcBef>
                <a:spcPct val="0"/>
              </a:spcBef>
              <a:defRPr/>
            </a:pPr>
            <a:endParaRPr lang="en-US" altLang="en-US" dirty="0" smtClean="0">
              <a:ea typeface="ＭＳ Ｐゴシック" panose="020B0600070205080204" pitchFamily="34" charset="-128"/>
            </a:endParaRPr>
          </a:p>
          <a:p>
            <a:pPr>
              <a:defRPr/>
            </a:pPr>
            <a:r>
              <a:rPr lang="en-US" altLang="en-US" dirty="0" smtClean="0">
                <a:ea typeface="ＭＳ Ｐゴシック" panose="020B0600070205080204" pitchFamily="34" charset="-128"/>
              </a:rPr>
              <a:t>ANSWER KEY </a:t>
            </a:r>
          </a:p>
          <a:p>
            <a:pPr>
              <a:defRPr/>
            </a:pPr>
            <a:r>
              <a:rPr lang="en-US" altLang="en-US" dirty="0" smtClean="0">
                <a:ea typeface="ＭＳ Ｐゴシック" panose="020B0600070205080204" pitchFamily="34" charset="-128"/>
              </a:rPr>
              <a:t>1. toes</a:t>
            </a:r>
          </a:p>
          <a:p>
            <a:pPr eaLnBrk="1" hangingPunct="1">
              <a:spcBef>
                <a:spcPct val="0"/>
              </a:spcBef>
              <a:defRPr/>
            </a:pPr>
            <a:r>
              <a:rPr lang="en-US" altLang="en-US" dirty="0" smtClean="0">
                <a:ea typeface="ＭＳ Ｐゴシック" panose="020B0600070205080204" pitchFamily="34" charset="-128"/>
              </a:rPr>
              <a:t>2. fingers</a:t>
            </a:r>
          </a:p>
          <a:p>
            <a:pPr eaLnBrk="1" hangingPunct="1">
              <a:spcBef>
                <a:spcPct val="0"/>
              </a:spcBef>
              <a:defRPr/>
            </a:pPr>
            <a:r>
              <a:rPr lang="en-US" altLang="en-US" dirty="0" smtClean="0">
                <a:ea typeface="ＭＳ Ｐゴシック" panose="020B0600070205080204" pitchFamily="34" charset="-128"/>
              </a:rPr>
              <a:t>3. knee</a:t>
            </a:r>
          </a:p>
          <a:p>
            <a:pPr eaLnBrk="1" hangingPunct="1">
              <a:spcBef>
                <a:spcPct val="0"/>
              </a:spcBef>
              <a:defRPr/>
            </a:pPr>
            <a:r>
              <a:rPr lang="en-US" altLang="en-US" dirty="0" smtClean="0">
                <a:ea typeface="ＭＳ Ｐゴシック" panose="020B0600070205080204" pitchFamily="34" charset="-128"/>
              </a:rPr>
              <a:t>4. elbow</a:t>
            </a:r>
          </a:p>
          <a:p>
            <a:pPr eaLnBrk="1" hangingPunct="1">
              <a:spcBef>
                <a:spcPct val="0"/>
              </a:spcBef>
              <a:defRPr/>
            </a:pPr>
            <a:r>
              <a:rPr lang="en-US" altLang="en-US" dirty="0" smtClean="0">
                <a:ea typeface="ＭＳ Ｐゴシック" panose="020B0600070205080204" pitchFamily="34" charset="-128"/>
              </a:rPr>
              <a:t>5. neck</a:t>
            </a:r>
          </a:p>
          <a:p>
            <a:pPr eaLnBrk="1" hangingPunct="1">
              <a:spcBef>
                <a:spcPct val="0"/>
              </a:spcBef>
              <a:defRPr/>
            </a:pPr>
            <a:r>
              <a:rPr lang="en-US" altLang="en-US" dirty="0" smtClean="0">
                <a:ea typeface="ＭＳ Ｐゴシック" panose="020B0600070205080204" pitchFamily="34" charset="-128"/>
              </a:rPr>
              <a:t>6. eyebrow</a:t>
            </a:r>
          </a:p>
          <a:p>
            <a:pPr eaLnBrk="1" hangingPunct="1">
              <a:spcBef>
                <a:spcPct val="0"/>
              </a:spcBef>
              <a:defRPr/>
            </a:pPr>
            <a:endParaRPr lang="en-US" altLang="en-US" dirty="0" smtClean="0">
              <a:ea typeface="ＭＳ Ｐゴシック" panose="020B0600070205080204" pitchFamily="34" charset="-128"/>
            </a:endParaRPr>
          </a:p>
          <a:p>
            <a:pPr eaLnBrk="1" hangingPunct="1">
              <a:spcBef>
                <a:spcPct val="0"/>
              </a:spcBef>
              <a:defRPr/>
            </a:pPr>
            <a:r>
              <a:rPr lang="en-US" altLang="en-US" dirty="0" smtClean="0">
                <a:ea typeface="ＭＳ Ｐゴシック" panose="020B0600070205080204" pitchFamily="34" charset="-128"/>
              </a:rPr>
              <a:t>TEACHING TIP</a:t>
            </a:r>
          </a:p>
          <a:p>
            <a:pPr eaLnBrk="1" hangingPunct="1">
              <a:spcBef>
                <a:spcPct val="0"/>
              </a:spcBef>
              <a:defRPr/>
            </a:pPr>
            <a:r>
              <a:rPr lang="en-US" altLang="en-US" dirty="0" smtClean="0">
                <a:ea typeface="ＭＳ Ｐゴシック" panose="020B0600070205080204" pitchFamily="34" charset="-128"/>
              </a:rPr>
              <a:t>If the Students know the words challenge them by asking for more specific body parts.</a:t>
            </a:r>
          </a:p>
          <a:p>
            <a:pPr eaLnBrk="1" hangingPunct="1">
              <a:spcBef>
                <a:spcPct val="0"/>
              </a:spcBef>
              <a:defRPr/>
            </a:pPr>
            <a:endParaRPr lang="en-US" altLang="en-US" dirty="0" smtClean="0">
              <a:ea typeface="ＭＳ Ｐゴシック" panose="020B0600070205080204" pitchFamily="34" charset="-128"/>
            </a:endParaRPr>
          </a:p>
        </p:txBody>
      </p:sp>
      <p:sp>
        <p:nvSpPr>
          <p:cNvPr id="4" name="Slide Number Placeholder 3"/>
          <p:cNvSpPr>
            <a:spLocks noGrp="1"/>
          </p:cNvSpPr>
          <p:nvPr>
            <p:ph type="sldNum" sz="quarter" idx="10"/>
          </p:nvPr>
        </p:nvSpPr>
        <p:spPr/>
        <p:txBody>
          <a:bodyPr/>
          <a:lstStyle/>
          <a:p>
            <a:fld id="{30340642-D2FD-D046-87EF-349296A3D9A8}" type="slidenum">
              <a:rPr lang="en-US" smtClean="0"/>
              <a:t>10</a:t>
            </a:fld>
            <a:endParaRPr lang="en-US"/>
          </a:p>
        </p:txBody>
      </p:sp>
    </p:spTree>
    <p:extLst>
      <p:ext uri="{BB962C8B-B14F-4D97-AF65-F5344CB8AC3E}">
        <p14:creationId xmlns:p14="http://schemas.microsoft.com/office/powerpoint/2010/main" val="4099465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fontAlgn="auto" hangingPunct="1">
              <a:spcBef>
                <a:spcPts val="0"/>
              </a:spcBef>
              <a:spcAft>
                <a:spcPts val="0"/>
              </a:spcAft>
              <a:defRPr/>
            </a:pPr>
            <a:r>
              <a:rPr lang="en-US" dirty="0" smtClean="0">
                <a:ea typeface="+mn-ea"/>
                <a:cs typeface="+mn-cs"/>
              </a:rPr>
              <a:t>2.1 Body Parts</a:t>
            </a:r>
          </a:p>
          <a:p>
            <a:pPr eaLnBrk="1" fontAlgn="auto" hangingPunct="1">
              <a:spcBef>
                <a:spcPts val="0"/>
              </a:spcBef>
              <a:spcAft>
                <a:spcPts val="0"/>
              </a:spcAft>
              <a:defRPr/>
            </a:pPr>
            <a:endParaRPr lang="en-US" b="1" dirty="0" smtClean="0">
              <a:ea typeface="+mn-ea"/>
              <a:cs typeface="+mn-cs"/>
            </a:endParaRPr>
          </a:p>
          <a:p>
            <a:pPr eaLnBrk="1" hangingPunct="1">
              <a:defRPr/>
            </a:pPr>
            <a:r>
              <a:rPr lang="en-US" dirty="0" smtClean="0">
                <a:ea typeface="+mn-ea"/>
                <a:cs typeface="+mn-cs"/>
              </a:rPr>
              <a:t>FEEDBACK</a:t>
            </a:r>
          </a:p>
          <a:p>
            <a:pPr marL="171450" indent="-171450" eaLnBrk="1" hangingPunct="1">
              <a:buFont typeface="Arial"/>
              <a:buChar char="•"/>
              <a:defRPr/>
            </a:pPr>
            <a:r>
              <a:rPr lang="en-US" dirty="0" smtClean="0">
                <a:ea typeface="+mn-ea"/>
                <a:cs typeface="+mn-cs"/>
              </a:rPr>
              <a:t>Quickly give the Students feedback on the target language they just practiced.</a:t>
            </a:r>
          </a:p>
          <a:p>
            <a:pPr marL="171450" indent="-171450" eaLnBrk="1" hangingPunct="1">
              <a:buFont typeface="Arial"/>
              <a:buChar char="•"/>
              <a:defRPr/>
            </a:pPr>
            <a:r>
              <a:rPr lang="en-US" dirty="0" smtClean="0">
                <a:ea typeface="+mn-ea"/>
                <a:cs typeface="+mn-cs"/>
              </a:rPr>
              <a:t>Remind them of other resources they can take advantage of to improve their English:</a:t>
            </a:r>
          </a:p>
          <a:p>
            <a:pPr marL="628650" lvl="1" indent="-171450" eaLnBrk="1" hangingPunct="1">
              <a:buFont typeface="Arial"/>
              <a:buChar char="•"/>
              <a:defRPr/>
            </a:pPr>
            <a:r>
              <a:rPr lang="en-US" dirty="0" smtClean="0">
                <a:ea typeface="+mn-ea"/>
              </a:rPr>
              <a:t>Go to Wall Street World to practice grammar and vocabulary.</a:t>
            </a:r>
          </a:p>
          <a:p>
            <a:pPr marL="628650" lvl="1" indent="-171450" eaLnBrk="1" hangingPunct="1">
              <a:buFont typeface="Arial"/>
              <a:buChar char="•"/>
              <a:defRPr/>
            </a:pPr>
            <a:r>
              <a:rPr lang="en-US" dirty="0" smtClean="0">
                <a:ea typeface="+mn-ea"/>
              </a:rPr>
              <a:t>Review the Student Manual or Digital Book to study grammar and vocabulary.</a:t>
            </a:r>
          </a:p>
          <a:p>
            <a:pPr marL="628650" lvl="1" indent="-171450" eaLnBrk="1" hangingPunct="1">
              <a:buFont typeface="Arial"/>
              <a:buChar char="•"/>
              <a:defRPr/>
            </a:pPr>
            <a:r>
              <a:rPr lang="en-US" dirty="0" smtClean="0">
                <a:ea typeface="+mn-ea"/>
              </a:rPr>
              <a:t>Attend Complementary Classes to practice using grammar and vocabulary.</a:t>
            </a:r>
          </a:p>
          <a:p>
            <a:pPr marL="628650" lvl="1" indent="-171450" eaLnBrk="1" hangingPunct="1">
              <a:buFont typeface="Arial"/>
              <a:buChar char="•"/>
              <a:defRPr/>
            </a:pPr>
            <a:r>
              <a:rPr lang="en-US" dirty="0" smtClean="0">
                <a:ea typeface="+mn-ea"/>
              </a:rPr>
              <a:t>Join Social Clubs to practice speaking skills.</a:t>
            </a:r>
          </a:p>
          <a:p>
            <a:pPr eaLnBrk="1" fontAlgn="auto" hangingPunct="1">
              <a:spcBef>
                <a:spcPts val="0"/>
              </a:spcBef>
              <a:spcAft>
                <a:spcPts val="0"/>
              </a:spcAft>
              <a:defRPr/>
            </a:pPr>
            <a:endParaRPr lang="en-US" dirty="0">
              <a:ea typeface="+mn-ea"/>
              <a:cs typeface="+mn-cs"/>
            </a:endParaRPr>
          </a:p>
        </p:txBody>
      </p:sp>
      <p:sp>
        <p:nvSpPr>
          <p:cNvPr id="4" name="Slide Number Placeholder 3"/>
          <p:cNvSpPr>
            <a:spLocks noGrp="1"/>
          </p:cNvSpPr>
          <p:nvPr>
            <p:ph type="sldNum" sz="quarter" idx="10"/>
          </p:nvPr>
        </p:nvSpPr>
        <p:spPr/>
        <p:txBody>
          <a:bodyPr/>
          <a:lstStyle/>
          <a:p>
            <a:fld id="{30340642-D2FD-D046-87EF-349296A3D9A8}" type="slidenum">
              <a:rPr lang="en-US" smtClean="0"/>
              <a:t>11</a:t>
            </a:fld>
            <a:endParaRPr lang="en-US"/>
          </a:p>
        </p:txBody>
      </p:sp>
    </p:spTree>
    <p:extLst>
      <p:ext uri="{BB962C8B-B14F-4D97-AF65-F5344CB8AC3E}">
        <p14:creationId xmlns:p14="http://schemas.microsoft.com/office/powerpoint/2010/main" val="39917180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fontAlgn="auto" hangingPunct="1">
              <a:spcBef>
                <a:spcPts val="0"/>
              </a:spcBef>
              <a:spcAft>
                <a:spcPts val="0"/>
              </a:spcAft>
              <a:defRPr/>
            </a:pPr>
            <a:r>
              <a:rPr lang="en-US" dirty="0" smtClean="0">
                <a:ea typeface="+mn-ea"/>
                <a:cs typeface="+mn-cs"/>
              </a:rPr>
              <a:t>2.2 </a:t>
            </a:r>
            <a:r>
              <a:rPr lang="en-GB" dirty="0" smtClean="0">
                <a:ea typeface="+mn-ea"/>
                <a:cs typeface="+mn-cs"/>
              </a:rPr>
              <a:t>I Feel Sick</a:t>
            </a:r>
            <a:r>
              <a:rPr lang="en-US" dirty="0" smtClean="0">
                <a:ea typeface="+mn-ea"/>
                <a:cs typeface="+mn-cs"/>
              </a:rPr>
              <a:t> (10 min)</a:t>
            </a:r>
          </a:p>
          <a:p>
            <a:pPr eaLnBrk="1" fontAlgn="auto" hangingPunct="1">
              <a:spcBef>
                <a:spcPts val="0"/>
              </a:spcBef>
              <a:spcAft>
                <a:spcPts val="0"/>
              </a:spcAft>
              <a:defRPr/>
            </a:pPr>
            <a:r>
              <a:rPr lang="en-US" dirty="0" smtClean="0">
                <a:ea typeface="+mn-ea"/>
                <a:cs typeface="+mn-cs"/>
              </a:rPr>
              <a:t>Allow one minute for this slide.</a:t>
            </a:r>
          </a:p>
          <a:p>
            <a:pPr eaLnBrk="1" fontAlgn="auto" hangingPunct="1">
              <a:spcBef>
                <a:spcPts val="0"/>
              </a:spcBef>
              <a:spcAft>
                <a:spcPts val="0"/>
              </a:spcAft>
              <a:defRPr/>
            </a:pPr>
            <a:endParaRPr lang="en-US" dirty="0" smtClean="0">
              <a:ea typeface="+mn-ea"/>
              <a:cs typeface="+mn-cs"/>
            </a:endParaRPr>
          </a:p>
          <a:p>
            <a:pPr eaLnBrk="1" fontAlgn="auto" hangingPunct="1">
              <a:spcBef>
                <a:spcPts val="0"/>
              </a:spcBef>
              <a:spcAft>
                <a:spcPts val="0"/>
              </a:spcAft>
              <a:defRPr/>
            </a:pPr>
            <a:r>
              <a:rPr lang="en-US" dirty="0" smtClean="0">
                <a:ea typeface="+mn-ea"/>
                <a:cs typeface="+mn-cs"/>
              </a:rPr>
              <a:t>OBJECTIVE</a:t>
            </a:r>
          </a:p>
          <a:p>
            <a:pPr marL="171450" indent="-171450" eaLnBrk="1" fontAlgn="auto" hangingPunct="1">
              <a:spcBef>
                <a:spcPts val="0"/>
              </a:spcBef>
              <a:spcAft>
                <a:spcPts val="0"/>
              </a:spcAft>
              <a:buFont typeface="Arial"/>
              <a:buChar char="•"/>
              <a:defRPr/>
            </a:pPr>
            <a:r>
              <a:rPr lang="en-US" dirty="0" smtClean="0">
                <a:ea typeface="+mn-ea"/>
                <a:cs typeface="+mn-cs"/>
              </a:rPr>
              <a:t>Can name some very common ailments </a:t>
            </a:r>
            <a:r>
              <a:rPr lang="en-US" i="1" dirty="0" smtClean="0">
                <a:ea typeface="+mn-ea"/>
                <a:cs typeface="+mn-cs"/>
              </a:rPr>
              <a:t>(flu; headache; hurt; ill)</a:t>
            </a:r>
          </a:p>
          <a:p>
            <a:pPr eaLnBrk="1" fontAlgn="auto" hangingPunct="1">
              <a:spcBef>
                <a:spcPts val="0"/>
              </a:spcBef>
              <a:spcAft>
                <a:spcPts val="0"/>
              </a:spcAft>
              <a:buFont typeface="Arial"/>
              <a:buNone/>
              <a:defRPr/>
            </a:pPr>
            <a:endParaRPr lang="en-US" dirty="0" smtClean="0">
              <a:ea typeface="+mn-ea"/>
              <a:cs typeface="+mn-cs"/>
            </a:endParaRPr>
          </a:p>
          <a:p>
            <a:pPr eaLnBrk="1" fontAlgn="auto" hangingPunct="1">
              <a:spcBef>
                <a:spcPts val="0"/>
              </a:spcBef>
              <a:spcAft>
                <a:spcPts val="0"/>
              </a:spcAft>
              <a:defRPr/>
            </a:pPr>
            <a:r>
              <a:rPr lang="en-US" dirty="0" smtClean="0">
                <a:ea typeface="+mn-ea"/>
                <a:cs typeface="+mn-cs"/>
              </a:rPr>
              <a:t>INSTRUCTIONS</a:t>
            </a:r>
          </a:p>
          <a:p>
            <a:pPr eaLnBrk="1" fontAlgn="auto" hangingPunct="1">
              <a:spcBef>
                <a:spcPts val="0"/>
              </a:spcBef>
              <a:spcAft>
                <a:spcPts val="0"/>
              </a:spcAft>
              <a:defRPr/>
            </a:pPr>
            <a:r>
              <a:rPr lang="en-US" dirty="0" smtClean="0">
                <a:ea typeface="+mn-ea"/>
                <a:cs typeface="+mn-cs"/>
              </a:rPr>
              <a:t>#1. Have a Student read the statement and question. [This man is ill. What does he have?]</a:t>
            </a:r>
          </a:p>
          <a:p>
            <a:pPr eaLnBrk="1" fontAlgn="auto" hangingPunct="1">
              <a:spcBef>
                <a:spcPts val="0"/>
              </a:spcBef>
              <a:spcAft>
                <a:spcPts val="0"/>
              </a:spcAft>
              <a:defRPr/>
            </a:pPr>
            <a:r>
              <a:rPr lang="en-US" dirty="0" smtClean="0">
                <a:ea typeface="+mn-ea"/>
                <a:cs typeface="+mn-cs"/>
              </a:rPr>
              <a:t>#2. Encourage the Students to answer.</a:t>
            </a:r>
          </a:p>
          <a:p>
            <a:pPr eaLnBrk="1" fontAlgn="auto" hangingPunct="1">
              <a:spcBef>
                <a:spcPts val="0"/>
              </a:spcBef>
              <a:spcAft>
                <a:spcPts val="0"/>
              </a:spcAft>
              <a:defRPr/>
            </a:pPr>
            <a:r>
              <a:rPr lang="en-US" dirty="0" smtClean="0">
                <a:ea typeface="+mn-ea"/>
                <a:cs typeface="+mn-cs"/>
              </a:rPr>
              <a:t>#3. Reveal the answer. [</a:t>
            </a:r>
            <a:r>
              <a:rPr lang="en-GB" dirty="0" smtClean="0">
                <a:ea typeface="+mn-ea"/>
                <a:cs typeface="+mn-cs"/>
              </a:rPr>
              <a:t>He has a headache</a:t>
            </a:r>
            <a:r>
              <a:rPr lang="en-US" dirty="0" smtClean="0">
                <a:ea typeface="+mn-ea"/>
                <a:cs typeface="+mn-cs"/>
              </a:rPr>
              <a:t>.]</a:t>
            </a:r>
          </a:p>
          <a:p>
            <a:pPr eaLnBrk="1" fontAlgn="auto" hangingPunct="1">
              <a:spcBef>
                <a:spcPts val="0"/>
              </a:spcBef>
              <a:spcAft>
                <a:spcPts val="0"/>
              </a:spcAft>
              <a:defRPr/>
            </a:pPr>
            <a:endParaRPr lang="en-US" dirty="0" smtClean="0">
              <a:ea typeface="+mn-ea"/>
              <a:cs typeface="+mn-cs"/>
            </a:endParaRPr>
          </a:p>
          <a:p>
            <a:pPr eaLnBrk="1" hangingPunct="1">
              <a:defRPr/>
            </a:pPr>
            <a:r>
              <a:rPr lang="en-US" dirty="0" smtClean="0">
                <a:ea typeface="+mn-ea"/>
                <a:cs typeface="+mn-cs"/>
              </a:rPr>
              <a:t>TEACHING TIPS</a:t>
            </a:r>
          </a:p>
          <a:p>
            <a:pPr marL="171450" indent="-171450" eaLnBrk="1" hangingPunct="1">
              <a:buFont typeface="Arial" panose="020B0604020202020204" pitchFamily="34" charset="0"/>
              <a:buChar char="•"/>
              <a:defRPr/>
            </a:pPr>
            <a:r>
              <a:rPr lang="en-US" dirty="0" smtClean="0">
                <a:ea typeface="+mn-ea"/>
                <a:cs typeface="+mn-cs"/>
              </a:rPr>
              <a:t>Elicit a variety of the target vocabulary.</a:t>
            </a:r>
          </a:p>
          <a:p>
            <a:pPr marL="171450" indent="-171450" eaLnBrk="1" hangingPunct="1">
              <a:buFont typeface="Arial" panose="020B0604020202020204" pitchFamily="34" charset="0"/>
              <a:buChar char="•"/>
              <a:defRPr/>
            </a:pPr>
            <a:r>
              <a:rPr lang="en-US" dirty="0" smtClean="0">
                <a:ea typeface="+mn-ea"/>
                <a:cs typeface="+mn-cs"/>
              </a:rPr>
              <a:t>Elicit from each Student.</a:t>
            </a:r>
          </a:p>
          <a:p>
            <a:pPr marL="171450" indent="-171450" eaLnBrk="1" hangingPunct="1">
              <a:buFont typeface="Arial" panose="020B0604020202020204" pitchFamily="34" charset="0"/>
              <a:buChar char="•"/>
              <a:defRPr/>
            </a:pPr>
            <a:r>
              <a:rPr lang="en-US" dirty="0" smtClean="0">
                <a:ea typeface="+mn-ea"/>
                <a:cs typeface="+mn-cs"/>
              </a:rPr>
              <a:t>It helps to board elicited language.</a:t>
            </a:r>
          </a:p>
          <a:p>
            <a:pPr eaLnBrk="1" fontAlgn="auto" hangingPunct="1">
              <a:spcBef>
                <a:spcPts val="0"/>
              </a:spcBef>
              <a:spcAft>
                <a:spcPts val="0"/>
              </a:spcAft>
              <a:buFont typeface="Arial"/>
              <a:buNone/>
              <a:defRPr/>
            </a:pPr>
            <a:endParaRPr lang="en-US" dirty="0" smtClean="0">
              <a:ea typeface="+mn-ea"/>
              <a:cs typeface="+mn-cs"/>
            </a:endParaRPr>
          </a:p>
        </p:txBody>
      </p:sp>
      <p:sp>
        <p:nvSpPr>
          <p:cNvPr id="4" name="Slide Number Placeholder 3"/>
          <p:cNvSpPr>
            <a:spLocks noGrp="1"/>
          </p:cNvSpPr>
          <p:nvPr>
            <p:ph type="sldNum" sz="quarter" idx="10"/>
          </p:nvPr>
        </p:nvSpPr>
        <p:spPr/>
        <p:txBody>
          <a:bodyPr/>
          <a:lstStyle/>
          <a:p>
            <a:fld id="{30340642-D2FD-D046-87EF-349296A3D9A8}" type="slidenum">
              <a:rPr lang="en-US" smtClean="0"/>
              <a:t>12</a:t>
            </a:fld>
            <a:endParaRPr lang="en-US"/>
          </a:p>
        </p:txBody>
      </p:sp>
    </p:spTree>
    <p:extLst>
      <p:ext uri="{BB962C8B-B14F-4D97-AF65-F5344CB8AC3E}">
        <p14:creationId xmlns:p14="http://schemas.microsoft.com/office/powerpoint/2010/main" val="4099465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spcBef>
                <a:spcPct val="0"/>
              </a:spcBef>
              <a:defRPr/>
            </a:pPr>
            <a:r>
              <a:rPr lang="en-US" altLang="en-US" dirty="0" smtClean="0">
                <a:ea typeface="ＭＳ Ｐゴシック" panose="020B0600070205080204" pitchFamily="34" charset="-128"/>
              </a:rPr>
              <a:t>2.2 </a:t>
            </a:r>
            <a:r>
              <a:rPr lang="en-GB" altLang="en-US" dirty="0" smtClean="0">
                <a:ea typeface="ＭＳ Ｐゴシック" panose="020B0600070205080204" pitchFamily="34" charset="-128"/>
              </a:rPr>
              <a:t>I Feel Sick</a:t>
            </a:r>
            <a:endParaRPr lang="en-US" altLang="en-US" dirty="0" smtClean="0">
              <a:ea typeface="ＭＳ Ｐゴシック" panose="020B0600070205080204" pitchFamily="34" charset="-128"/>
            </a:endParaRPr>
          </a:p>
          <a:p>
            <a:pPr eaLnBrk="1" hangingPunct="1">
              <a:spcBef>
                <a:spcPct val="0"/>
              </a:spcBef>
              <a:defRPr/>
            </a:pPr>
            <a:r>
              <a:rPr lang="en-US" altLang="en-US" dirty="0" smtClean="0">
                <a:ea typeface="ＭＳ Ｐゴシック" panose="020B0600070205080204" pitchFamily="34" charset="-128"/>
              </a:rPr>
              <a:t>Allow one minute for this slide.</a:t>
            </a:r>
          </a:p>
          <a:p>
            <a:pPr eaLnBrk="1" hangingPunct="1">
              <a:spcBef>
                <a:spcPct val="0"/>
              </a:spcBef>
              <a:defRPr/>
            </a:pPr>
            <a:endParaRPr lang="en-US" altLang="en-US" dirty="0" smtClean="0">
              <a:ea typeface="ＭＳ Ｐゴシック" panose="020B0600070205080204" pitchFamily="34" charset="-128"/>
            </a:endParaRPr>
          </a:p>
          <a:p>
            <a:pPr eaLnBrk="1" hangingPunct="1">
              <a:spcBef>
                <a:spcPct val="0"/>
              </a:spcBef>
              <a:defRPr/>
            </a:pPr>
            <a:r>
              <a:rPr lang="en-US" altLang="en-US" dirty="0" smtClean="0">
                <a:ea typeface="ＭＳ Ｐゴシック" panose="020B0600070205080204" pitchFamily="34" charset="-128"/>
              </a:rPr>
              <a:t>INSTRUCTIONS</a:t>
            </a:r>
          </a:p>
          <a:p>
            <a:pPr eaLnBrk="1" hangingPunct="1">
              <a:spcBef>
                <a:spcPct val="0"/>
              </a:spcBef>
              <a:defRPr/>
            </a:pPr>
            <a:r>
              <a:rPr lang="en-US" altLang="en-US" dirty="0" smtClean="0">
                <a:ea typeface="ＭＳ Ｐゴシック" panose="020B0600070205080204" pitchFamily="34" charset="-128"/>
              </a:rPr>
              <a:t>#1. Have a Student read the question. [What</a:t>
            </a:r>
            <a:r>
              <a:rPr lang="ja-JP" altLang="en-US" dirty="0" smtClean="0">
                <a:ea typeface="ＭＳ Ｐゴシック" panose="020B0600070205080204" pitchFamily="34" charset="-128"/>
              </a:rPr>
              <a:t>’</a:t>
            </a:r>
            <a:r>
              <a:rPr lang="en-US" altLang="ja-JP" dirty="0" smtClean="0">
                <a:ea typeface="ＭＳ Ｐゴシック" panose="020B0600070205080204" pitchFamily="34" charset="-128"/>
              </a:rPr>
              <a:t>s wrong with </a:t>
            </a:r>
            <a:r>
              <a:rPr lang="en-US" altLang="ja-JP" dirty="0" err="1" smtClean="0">
                <a:ea typeface="ＭＳ Ｐゴシック" panose="020B0600070205080204" pitchFamily="34" charset="-128"/>
              </a:rPr>
              <a:t>Sofi</a:t>
            </a:r>
            <a:r>
              <a:rPr lang="en-US" altLang="ja-JP" dirty="0" smtClean="0">
                <a:ea typeface="ＭＳ Ｐゴシック" panose="020B0600070205080204" pitchFamily="34" charset="-128"/>
              </a:rPr>
              <a:t>?]</a:t>
            </a:r>
          </a:p>
          <a:p>
            <a:pPr eaLnBrk="1" hangingPunct="1">
              <a:spcBef>
                <a:spcPct val="0"/>
              </a:spcBef>
              <a:defRPr/>
            </a:pPr>
            <a:r>
              <a:rPr lang="en-US" altLang="en-US" dirty="0" smtClean="0">
                <a:ea typeface="ＭＳ Ｐゴシック" panose="020B0600070205080204" pitchFamily="34" charset="-128"/>
              </a:rPr>
              <a:t>#2. Elicit as many answers as you can by asking each Student to make one sentence. Possible answers include,</a:t>
            </a:r>
          </a:p>
          <a:p>
            <a:pPr eaLnBrk="1" hangingPunct="1">
              <a:spcBef>
                <a:spcPct val="0"/>
              </a:spcBef>
              <a:defRPr/>
            </a:pPr>
            <a:r>
              <a:rPr lang="en-US" altLang="en-US" dirty="0" smtClean="0">
                <a:ea typeface="ＭＳ Ｐゴシック" panose="020B0600070205080204" pitchFamily="34" charset="-128"/>
              </a:rPr>
              <a:t> </a:t>
            </a:r>
          </a:p>
          <a:p>
            <a:pPr eaLnBrk="1" hangingPunct="1">
              <a:spcBef>
                <a:spcPct val="0"/>
              </a:spcBef>
              <a:defRPr/>
            </a:pPr>
            <a:r>
              <a:rPr lang="en-US" altLang="en-US" dirty="0" smtClean="0">
                <a:ea typeface="ＭＳ Ｐゴシック" panose="020B0600070205080204" pitchFamily="34" charset="-128"/>
              </a:rPr>
              <a:t>	She has a cold.</a:t>
            </a:r>
          </a:p>
          <a:p>
            <a:pPr eaLnBrk="1" hangingPunct="1">
              <a:spcBef>
                <a:spcPct val="0"/>
              </a:spcBef>
              <a:defRPr/>
            </a:pPr>
            <a:r>
              <a:rPr lang="en-US" altLang="en-US" dirty="0" smtClean="0">
                <a:ea typeface="ＭＳ Ｐゴシック" panose="020B0600070205080204" pitchFamily="34" charset="-128"/>
              </a:rPr>
              <a:t>	She is tired.</a:t>
            </a:r>
          </a:p>
          <a:p>
            <a:pPr eaLnBrk="1" hangingPunct="1">
              <a:spcBef>
                <a:spcPct val="0"/>
              </a:spcBef>
              <a:defRPr/>
            </a:pPr>
            <a:r>
              <a:rPr lang="en-US" altLang="en-US" dirty="0" smtClean="0">
                <a:ea typeface="ＭＳ Ｐゴシック" panose="020B0600070205080204" pitchFamily="34" charset="-128"/>
              </a:rPr>
              <a:t>	She feels hot and cold.</a:t>
            </a:r>
          </a:p>
          <a:p>
            <a:pPr eaLnBrk="1" hangingPunct="1">
              <a:spcBef>
                <a:spcPct val="0"/>
              </a:spcBef>
              <a:defRPr/>
            </a:pPr>
            <a:r>
              <a:rPr lang="en-US" altLang="en-US" dirty="0" smtClean="0">
                <a:ea typeface="ＭＳ Ｐゴシック" panose="020B0600070205080204" pitchFamily="34" charset="-128"/>
              </a:rPr>
              <a:t>	She has a headache.</a:t>
            </a:r>
          </a:p>
          <a:p>
            <a:pPr eaLnBrk="1" hangingPunct="1">
              <a:spcBef>
                <a:spcPct val="0"/>
              </a:spcBef>
              <a:defRPr/>
            </a:pPr>
            <a:r>
              <a:rPr lang="en-US" altLang="en-US" dirty="0" smtClean="0">
                <a:ea typeface="ＭＳ Ｐゴシック" panose="020B0600070205080204" pitchFamily="34" charset="-128"/>
              </a:rPr>
              <a:t>	She is sick.</a:t>
            </a:r>
          </a:p>
          <a:p>
            <a:pPr eaLnBrk="1" hangingPunct="1">
              <a:spcBef>
                <a:spcPct val="0"/>
              </a:spcBef>
              <a:defRPr/>
            </a:pPr>
            <a:r>
              <a:rPr lang="en-GB" altLang="en-US" dirty="0" smtClean="0">
                <a:ea typeface="ＭＳ Ｐゴシック" panose="020B0600070205080204" pitchFamily="34" charset="-128"/>
              </a:rPr>
              <a:t>	She is ill</a:t>
            </a:r>
            <a:r>
              <a:rPr lang="en-US" altLang="en-US" dirty="0" smtClean="0">
                <a:ea typeface="ＭＳ Ｐゴシック" panose="020B0600070205080204" pitchFamily="34" charset="-128"/>
              </a:rPr>
              <a:t>.</a:t>
            </a:r>
          </a:p>
          <a:p>
            <a:pPr eaLnBrk="1" hangingPunct="1">
              <a:spcBef>
                <a:spcPct val="0"/>
              </a:spcBef>
              <a:defRPr/>
            </a:pPr>
            <a:endParaRPr lang="en-US" altLang="en-US" dirty="0" smtClean="0">
              <a:ea typeface="ＭＳ Ｐゴシック" panose="020B0600070205080204" pitchFamily="34" charset="-128"/>
            </a:endParaRPr>
          </a:p>
          <a:p>
            <a:pPr eaLnBrk="1" hangingPunct="1">
              <a:defRPr/>
            </a:pPr>
            <a:r>
              <a:rPr lang="en-US" altLang="en-US" dirty="0" smtClean="0">
                <a:ea typeface="ＭＳ Ｐゴシック" panose="020B0600070205080204" pitchFamily="34" charset="-128"/>
              </a:rPr>
              <a:t>TEACHING TIP</a:t>
            </a:r>
          </a:p>
          <a:p>
            <a:pPr marL="171450" indent="-171450" eaLnBrk="1" hangingPunct="1">
              <a:buFont typeface="Arial" panose="020B0604020202020204" pitchFamily="34" charset="0"/>
              <a:buChar char="•"/>
              <a:defRPr/>
            </a:pPr>
            <a:r>
              <a:rPr lang="en-US" altLang="en-US" dirty="0" smtClean="0">
                <a:ea typeface="ＭＳ Ｐゴシック" panose="020B0600070205080204" pitchFamily="34" charset="-128"/>
              </a:rPr>
              <a:t>Elicit target language from each Student.</a:t>
            </a:r>
          </a:p>
          <a:p>
            <a:pPr eaLnBrk="1" hangingPunct="1">
              <a:spcBef>
                <a:spcPct val="0"/>
              </a:spcBef>
              <a:defRPr/>
            </a:pPr>
            <a:endParaRPr lang="en-US" altLang="en-US" dirty="0" smtClean="0">
              <a:ea typeface="ＭＳ Ｐゴシック" panose="020B0600070205080204" pitchFamily="34" charset="-128"/>
            </a:endParaRPr>
          </a:p>
        </p:txBody>
      </p:sp>
      <p:sp>
        <p:nvSpPr>
          <p:cNvPr id="4" name="Slide Number Placeholder 3"/>
          <p:cNvSpPr>
            <a:spLocks noGrp="1"/>
          </p:cNvSpPr>
          <p:nvPr>
            <p:ph type="sldNum" sz="quarter" idx="10"/>
          </p:nvPr>
        </p:nvSpPr>
        <p:spPr/>
        <p:txBody>
          <a:bodyPr/>
          <a:lstStyle/>
          <a:p>
            <a:fld id="{30340642-D2FD-D046-87EF-349296A3D9A8}" type="slidenum">
              <a:rPr lang="en-US" smtClean="0"/>
              <a:t>13</a:t>
            </a:fld>
            <a:endParaRPr lang="en-US"/>
          </a:p>
        </p:txBody>
      </p:sp>
    </p:spTree>
    <p:extLst>
      <p:ext uri="{BB962C8B-B14F-4D97-AF65-F5344CB8AC3E}">
        <p14:creationId xmlns:p14="http://schemas.microsoft.com/office/powerpoint/2010/main" val="4099465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spcBef>
                <a:spcPct val="0"/>
              </a:spcBef>
              <a:defRPr/>
            </a:pPr>
            <a:r>
              <a:rPr lang="en-US" altLang="en-US" dirty="0" smtClean="0">
                <a:ea typeface="ＭＳ Ｐゴシック" panose="020B0600070205080204" pitchFamily="34" charset="-128"/>
              </a:rPr>
              <a:t>2.2 </a:t>
            </a:r>
            <a:r>
              <a:rPr lang="en-GB" altLang="en-US" dirty="0" smtClean="0">
                <a:ea typeface="ＭＳ Ｐゴシック" panose="020B0600070205080204" pitchFamily="34" charset="-128"/>
              </a:rPr>
              <a:t>I Feel Sick</a:t>
            </a:r>
            <a:endParaRPr lang="en-US" altLang="en-US" dirty="0" smtClean="0">
              <a:ea typeface="ＭＳ Ｐゴシック" panose="020B0600070205080204" pitchFamily="34" charset="-128"/>
            </a:endParaRPr>
          </a:p>
          <a:p>
            <a:pPr eaLnBrk="1" hangingPunct="1">
              <a:spcBef>
                <a:spcPct val="0"/>
              </a:spcBef>
              <a:defRPr/>
            </a:pPr>
            <a:r>
              <a:rPr lang="en-US" altLang="en-US" dirty="0" smtClean="0">
                <a:ea typeface="ＭＳ Ｐゴシック" panose="020B0600070205080204" pitchFamily="34" charset="-128"/>
              </a:rPr>
              <a:t>Allow four minutes for this slide.</a:t>
            </a:r>
          </a:p>
          <a:p>
            <a:pPr eaLnBrk="1" hangingPunct="1">
              <a:spcBef>
                <a:spcPct val="0"/>
              </a:spcBef>
              <a:defRPr/>
            </a:pPr>
            <a:endParaRPr lang="en-US" altLang="en-US" dirty="0" smtClean="0">
              <a:ea typeface="ＭＳ Ｐゴシック" panose="020B0600070205080204" pitchFamily="34" charset="-128"/>
            </a:endParaRPr>
          </a:p>
          <a:p>
            <a:pPr eaLnBrk="1" hangingPunct="1">
              <a:spcBef>
                <a:spcPct val="0"/>
              </a:spcBef>
              <a:defRPr/>
            </a:pPr>
            <a:r>
              <a:rPr lang="en-US" altLang="en-US" dirty="0" smtClean="0">
                <a:ea typeface="ＭＳ Ｐゴシック" panose="020B0600070205080204" pitchFamily="34" charset="-128"/>
              </a:rPr>
              <a:t>INSTRUCTIONS </a:t>
            </a:r>
          </a:p>
          <a:p>
            <a:pPr marL="171450" indent="-171450" eaLnBrk="1" hangingPunct="1">
              <a:spcBef>
                <a:spcPct val="0"/>
              </a:spcBef>
              <a:buFont typeface="Arial" panose="020B0604020202020204" pitchFamily="34" charset="0"/>
              <a:buChar char="•"/>
              <a:defRPr/>
            </a:pPr>
            <a:r>
              <a:rPr lang="en-US" altLang="en-US" dirty="0" smtClean="0">
                <a:ea typeface="ＭＳ Ｐゴシック" panose="020B0600070205080204" pitchFamily="34" charset="-128"/>
              </a:rPr>
              <a:t>Put the Students into A/B and C/D pairs. Go over the directions for each role.</a:t>
            </a:r>
          </a:p>
          <a:p>
            <a:pPr marL="171450" indent="-171450" eaLnBrk="1" hangingPunct="1">
              <a:spcBef>
                <a:spcPct val="0"/>
              </a:spcBef>
              <a:buFont typeface="Arial" panose="020B0604020202020204" pitchFamily="34" charset="0"/>
              <a:buChar char="•"/>
              <a:defRPr/>
            </a:pPr>
            <a:r>
              <a:rPr lang="en-GB" altLang="en-US" dirty="0" smtClean="0">
                <a:ea typeface="ＭＳ Ｐゴシック" panose="020B0600070205080204" pitchFamily="34" charset="-128"/>
              </a:rPr>
              <a:t>Allow time for the A/B pair of Students to read the information on the screen and prepare for the role play, simulating a phone call. </a:t>
            </a:r>
          </a:p>
          <a:p>
            <a:pPr marL="171450" indent="-171450" eaLnBrk="1" hangingPunct="1">
              <a:spcBef>
                <a:spcPct val="0"/>
              </a:spcBef>
              <a:buFont typeface="Arial" panose="020B0604020202020204" pitchFamily="34" charset="0"/>
              <a:buChar char="•"/>
              <a:defRPr/>
            </a:pPr>
            <a:r>
              <a:rPr lang="en-GB" altLang="en-US" dirty="0" smtClean="0">
                <a:ea typeface="ＭＳ Ｐゴシック" panose="020B0600070205080204" pitchFamily="34" charset="-128"/>
              </a:rPr>
              <a:t>Have the Students carry out the role-play. </a:t>
            </a:r>
            <a:r>
              <a:rPr lang="en-US" altLang="en-US" dirty="0" smtClean="0">
                <a:ea typeface="ＭＳ Ｐゴシック" panose="020B0600070205080204" pitchFamily="34" charset="-128"/>
              </a:rPr>
              <a:t>For example,</a:t>
            </a:r>
          </a:p>
          <a:p>
            <a:pPr eaLnBrk="1" hangingPunct="1">
              <a:spcBef>
                <a:spcPct val="0"/>
              </a:spcBef>
              <a:defRPr/>
            </a:pPr>
            <a:r>
              <a:rPr lang="en-US" altLang="en-US" dirty="0" smtClean="0">
                <a:ea typeface="ＭＳ Ｐゴシック" panose="020B0600070205080204" pitchFamily="34" charset="-128"/>
              </a:rPr>
              <a:t> </a:t>
            </a:r>
          </a:p>
          <a:p>
            <a:pPr lvl="1" eaLnBrk="1" hangingPunct="1">
              <a:spcBef>
                <a:spcPct val="0"/>
              </a:spcBef>
              <a:defRPr/>
            </a:pPr>
            <a:r>
              <a:rPr lang="en-US" altLang="en-US" dirty="0" smtClean="0">
                <a:ea typeface="ＭＳ Ｐゴシック" panose="020B0600070205080204" pitchFamily="34" charset="-128"/>
              </a:rPr>
              <a:t>A: Hello, boss? </a:t>
            </a:r>
          </a:p>
          <a:p>
            <a:pPr lvl="1" eaLnBrk="1" hangingPunct="1">
              <a:spcBef>
                <a:spcPct val="0"/>
              </a:spcBef>
              <a:defRPr/>
            </a:pPr>
            <a:r>
              <a:rPr lang="en-US" altLang="en-US" dirty="0" smtClean="0">
                <a:ea typeface="ＭＳ Ｐゴシック" panose="020B0600070205080204" pitchFamily="34" charset="-128"/>
              </a:rPr>
              <a:t>B: Hello, how are you?</a:t>
            </a:r>
          </a:p>
          <a:p>
            <a:pPr lvl="1" eaLnBrk="1" hangingPunct="1">
              <a:spcBef>
                <a:spcPct val="0"/>
              </a:spcBef>
              <a:defRPr/>
            </a:pPr>
            <a:r>
              <a:rPr lang="en-US" altLang="en-US" dirty="0" smtClean="0">
                <a:ea typeface="ＭＳ Ｐゴシック" panose="020B0600070205080204" pitchFamily="34" charset="-128"/>
              </a:rPr>
              <a:t>A: I am sick.</a:t>
            </a:r>
          </a:p>
          <a:p>
            <a:pPr lvl="1" eaLnBrk="1" hangingPunct="1">
              <a:spcBef>
                <a:spcPct val="0"/>
              </a:spcBef>
              <a:defRPr/>
            </a:pPr>
            <a:r>
              <a:rPr lang="en-US" altLang="en-US" dirty="0" smtClean="0">
                <a:ea typeface="ＭＳ Ｐゴシック" panose="020B0600070205080204" pitchFamily="34" charset="-128"/>
              </a:rPr>
              <a:t>B: OK, what</a:t>
            </a:r>
            <a:r>
              <a:rPr lang="ja-JP" altLang="en-US" dirty="0" smtClean="0">
                <a:ea typeface="ＭＳ Ｐゴシック" panose="020B0600070205080204" pitchFamily="34" charset="-128"/>
              </a:rPr>
              <a:t>’</a:t>
            </a:r>
            <a:r>
              <a:rPr lang="en-US" altLang="ja-JP" dirty="0" smtClean="0">
                <a:ea typeface="ＭＳ Ｐゴシック" panose="020B0600070205080204" pitchFamily="34" charset="-128"/>
              </a:rPr>
              <a:t>s wrong? </a:t>
            </a:r>
          </a:p>
          <a:p>
            <a:pPr lvl="1" eaLnBrk="1" hangingPunct="1">
              <a:spcBef>
                <a:spcPct val="0"/>
              </a:spcBef>
              <a:defRPr/>
            </a:pPr>
            <a:r>
              <a:rPr lang="en-US" altLang="en-US" dirty="0" smtClean="0">
                <a:ea typeface="ＭＳ Ｐゴシック" panose="020B0600070205080204" pitchFamily="34" charset="-128"/>
              </a:rPr>
              <a:t>A: I feel hot and cold and I feel sick.</a:t>
            </a:r>
          </a:p>
          <a:p>
            <a:pPr lvl="1" eaLnBrk="1" hangingPunct="1">
              <a:spcBef>
                <a:spcPct val="0"/>
              </a:spcBef>
              <a:defRPr/>
            </a:pPr>
            <a:r>
              <a:rPr lang="en-US" altLang="en-US" dirty="0" smtClean="0">
                <a:ea typeface="ＭＳ Ｐゴシック" panose="020B0600070205080204" pitchFamily="34" charset="-128"/>
              </a:rPr>
              <a:t>B: I think you have a cold. Stay at home and lie down.</a:t>
            </a:r>
          </a:p>
          <a:p>
            <a:pPr eaLnBrk="1" hangingPunct="1">
              <a:spcBef>
                <a:spcPct val="0"/>
              </a:spcBef>
              <a:defRPr/>
            </a:pPr>
            <a:r>
              <a:rPr lang="en-US" altLang="en-US" dirty="0" smtClean="0">
                <a:ea typeface="ＭＳ Ｐゴシック" panose="020B0600070205080204" pitchFamily="34" charset="-128"/>
              </a:rPr>
              <a:t> </a:t>
            </a:r>
          </a:p>
          <a:p>
            <a:pPr eaLnBrk="1" hangingPunct="1">
              <a:defRPr/>
            </a:pPr>
            <a:r>
              <a:rPr lang="en-US" altLang="en-US" dirty="0" smtClean="0">
                <a:ea typeface="ＭＳ Ｐゴシック" panose="020B0600070205080204" pitchFamily="34" charset="-128"/>
              </a:rPr>
              <a:t>TEACHING TIPS</a:t>
            </a:r>
          </a:p>
          <a:p>
            <a:pPr marL="171450" indent="-171450" eaLnBrk="1" hangingPunct="1">
              <a:buFont typeface="Arial" panose="020B0604020202020204" pitchFamily="34" charset="0"/>
              <a:buChar char="•"/>
              <a:defRPr/>
            </a:pPr>
            <a:r>
              <a:rPr lang="en-US" altLang="en-US" dirty="0" smtClean="0">
                <a:ea typeface="ＭＳ Ｐゴシック" panose="020B0600070205080204" pitchFamily="34" charset="-128"/>
              </a:rPr>
              <a:t>If there is time, have the Students switch roles.</a:t>
            </a:r>
          </a:p>
          <a:p>
            <a:pPr marL="171450" indent="-171450" eaLnBrk="1" hangingPunct="1">
              <a:buFont typeface="Arial" panose="020B0604020202020204" pitchFamily="34" charset="0"/>
              <a:buChar char="•"/>
              <a:defRPr/>
            </a:pPr>
            <a:r>
              <a:rPr lang="en-US" altLang="en-US" dirty="0" smtClean="0">
                <a:ea typeface="ＭＳ Ｐゴシック" panose="020B0600070205080204" pitchFamily="34" charset="-128"/>
              </a:rPr>
              <a:t>If you have a stronger group, switch to a different screen before having the Students switch roles.</a:t>
            </a:r>
          </a:p>
          <a:p>
            <a:pPr eaLnBrk="1" hangingPunct="1">
              <a:spcBef>
                <a:spcPct val="0"/>
              </a:spcBef>
              <a:defRPr/>
            </a:pPr>
            <a:endParaRPr lang="en-US" altLang="en-US" dirty="0" smtClean="0">
              <a:ea typeface="ＭＳ Ｐゴシック" panose="020B0600070205080204" pitchFamily="34" charset="-128"/>
            </a:endParaRPr>
          </a:p>
        </p:txBody>
      </p:sp>
      <p:sp>
        <p:nvSpPr>
          <p:cNvPr id="4" name="Slide Number Placeholder 3"/>
          <p:cNvSpPr>
            <a:spLocks noGrp="1"/>
          </p:cNvSpPr>
          <p:nvPr>
            <p:ph type="sldNum" sz="quarter" idx="10"/>
          </p:nvPr>
        </p:nvSpPr>
        <p:spPr/>
        <p:txBody>
          <a:bodyPr/>
          <a:lstStyle/>
          <a:p>
            <a:fld id="{30340642-D2FD-D046-87EF-349296A3D9A8}" type="slidenum">
              <a:rPr lang="en-US" smtClean="0"/>
              <a:t>14</a:t>
            </a:fld>
            <a:endParaRPr lang="en-US"/>
          </a:p>
        </p:txBody>
      </p:sp>
    </p:spTree>
    <p:extLst>
      <p:ext uri="{BB962C8B-B14F-4D97-AF65-F5344CB8AC3E}">
        <p14:creationId xmlns:p14="http://schemas.microsoft.com/office/powerpoint/2010/main" val="41960386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spcBef>
                <a:spcPct val="0"/>
              </a:spcBef>
              <a:defRPr/>
            </a:pPr>
            <a:r>
              <a:rPr lang="en-US" altLang="en-US" dirty="0" smtClean="0">
                <a:ea typeface="ＭＳ Ｐゴシック" panose="020B0600070205080204" pitchFamily="34" charset="-128"/>
              </a:rPr>
              <a:t>2.2 </a:t>
            </a:r>
            <a:r>
              <a:rPr lang="en-GB" altLang="en-US" dirty="0" smtClean="0">
                <a:ea typeface="ＭＳ Ｐゴシック" panose="020B0600070205080204" pitchFamily="34" charset="-128"/>
              </a:rPr>
              <a:t>I Feel Sick</a:t>
            </a:r>
            <a:endParaRPr lang="en-US" altLang="en-US" dirty="0" smtClean="0">
              <a:ea typeface="ＭＳ Ｐゴシック" panose="020B0600070205080204" pitchFamily="34" charset="-128"/>
            </a:endParaRPr>
          </a:p>
          <a:p>
            <a:pPr eaLnBrk="1" hangingPunct="1">
              <a:spcBef>
                <a:spcPct val="0"/>
              </a:spcBef>
              <a:defRPr/>
            </a:pPr>
            <a:r>
              <a:rPr lang="en-US" altLang="en-US" dirty="0" smtClean="0">
                <a:ea typeface="ＭＳ Ｐゴシック" panose="020B0600070205080204" pitchFamily="34" charset="-128"/>
              </a:rPr>
              <a:t>Allow four minutes for this slide.</a:t>
            </a:r>
          </a:p>
          <a:p>
            <a:pPr eaLnBrk="1" hangingPunct="1">
              <a:spcBef>
                <a:spcPct val="0"/>
              </a:spcBef>
              <a:defRPr/>
            </a:pPr>
            <a:endParaRPr lang="en-US" altLang="en-US" dirty="0" smtClean="0">
              <a:ea typeface="ＭＳ Ｐゴシック" panose="020B0600070205080204" pitchFamily="34" charset="-128"/>
            </a:endParaRPr>
          </a:p>
          <a:p>
            <a:pPr eaLnBrk="1" hangingPunct="1">
              <a:spcBef>
                <a:spcPct val="0"/>
              </a:spcBef>
              <a:defRPr/>
            </a:pPr>
            <a:r>
              <a:rPr lang="en-US" altLang="en-US" dirty="0" smtClean="0">
                <a:ea typeface="ＭＳ Ｐゴシック" panose="020B0600070205080204" pitchFamily="34" charset="-128"/>
              </a:rPr>
              <a:t>INSTRUCTIONS </a:t>
            </a:r>
          </a:p>
          <a:p>
            <a:pPr marL="171450" indent="-171450" eaLnBrk="1" hangingPunct="1">
              <a:spcBef>
                <a:spcPct val="0"/>
              </a:spcBef>
              <a:buFont typeface="Arial" panose="020B0604020202020204" pitchFamily="34" charset="0"/>
              <a:buChar char="•"/>
              <a:defRPr/>
            </a:pPr>
            <a:r>
              <a:rPr lang="en-GB" altLang="en-US" dirty="0" smtClean="0">
                <a:ea typeface="ＭＳ Ｐゴシック" panose="020B0600070205080204" pitchFamily="34" charset="-128"/>
              </a:rPr>
              <a:t>Allow time for the C/D pair of Students to read the information on the screen and prepare for the role play, simulating a phone call. </a:t>
            </a:r>
          </a:p>
          <a:p>
            <a:pPr marL="171450" indent="-171450" eaLnBrk="1" hangingPunct="1">
              <a:spcBef>
                <a:spcPct val="0"/>
              </a:spcBef>
              <a:buFont typeface="Arial" panose="020B0604020202020204" pitchFamily="34" charset="0"/>
              <a:buChar char="•"/>
              <a:defRPr/>
            </a:pPr>
            <a:r>
              <a:rPr lang="en-GB" altLang="en-US" dirty="0" smtClean="0">
                <a:ea typeface="ＭＳ Ｐゴシック" panose="020B0600070205080204" pitchFamily="34" charset="-128"/>
              </a:rPr>
              <a:t>Have the Students carry out the role-play. </a:t>
            </a:r>
            <a:r>
              <a:rPr lang="en-US" altLang="en-US" dirty="0" smtClean="0">
                <a:ea typeface="ＭＳ Ｐゴシック" panose="020B0600070205080204" pitchFamily="34" charset="-128"/>
              </a:rPr>
              <a:t>For example,</a:t>
            </a:r>
          </a:p>
          <a:p>
            <a:pPr eaLnBrk="1" hangingPunct="1">
              <a:spcBef>
                <a:spcPct val="0"/>
              </a:spcBef>
              <a:defRPr/>
            </a:pPr>
            <a:r>
              <a:rPr lang="en-US" altLang="en-US" dirty="0" smtClean="0">
                <a:ea typeface="ＭＳ Ｐゴシック" panose="020B0600070205080204" pitchFamily="34" charset="-128"/>
              </a:rPr>
              <a:t> </a:t>
            </a:r>
          </a:p>
          <a:p>
            <a:pPr lvl="1" eaLnBrk="1" hangingPunct="1">
              <a:spcBef>
                <a:spcPct val="0"/>
              </a:spcBef>
              <a:defRPr/>
            </a:pPr>
            <a:r>
              <a:rPr lang="en-US" altLang="en-US" dirty="0" smtClean="0">
                <a:ea typeface="ＭＳ Ｐゴシック" panose="020B0600070205080204" pitchFamily="34" charset="-128"/>
              </a:rPr>
              <a:t>C: Hello, Kate? </a:t>
            </a:r>
          </a:p>
          <a:p>
            <a:pPr lvl="1" eaLnBrk="1" hangingPunct="1">
              <a:spcBef>
                <a:spcPct val="0"/>
              </a:spcBef>
              <a:defRPr/>
            </a:pPr>
            <a:r>
              <a:rPr lang="en-US" altLang="en-US" dirty="0" smtClean="0">
                <a:ea typeface="ＭＳ Ｐゴシック" panose="020B0600070205080204" pitchFamily="34" charset="-128"/>
              </a:rPr>
              <a:t>D: Hello, how are you?</a:t>
            </a:r>
          </a:p>
          <a:p>
            <a:pPr lvl="1" eaLnBrk="1" hangingPunct="1">
              <a:spcBef>
                <a:spcPct val="0"/>
              </a:spcBef>
              <a:defRPr/>
            </a:pPr>
            <a:r>
              <a:rPr lang="en-US" altLang="en-US" dirty="0" smtClean="0">
                <a:ea typeface="ＭＳ Ｐゴシック" panose="020B0600070205080204" pitchFamily="34" charset="-128"/>
              </a:rPr>
              <a:t>C: I am sick</a:t>
            </a:r>
          </a:p>
          <a:p>
            <a:pPr lvl="1" eaLnBrk="1" hangingPunct="1">
              <a:spcBef>
                <a:spcPct val="0"/>
              </a:spcBef>
              <a:defRPr/>
            </a:pPr>
            <a:r>
              <a:rPr lang="en-US" altLang="en-US" dirty="0" smtClean="0">
                <a:ea typeface="ＭＳ Ｐゴシック" panose="020B0600070205080204" pitchFamily="34" charset="-128"/>
              </a:rPr>
              <a:t>D: OK, what</a:t>
            </a:r>
            <a:r>
              <a:rPr lang="ja-JP" altLang="en-US" dirty="0" smtClean="0">
                <a:ea typeface="ＭＳ Ｐゴシック" panose="020B0600070205080204" pitchFamily="34" charset="-128"/>
              </a:rPr>
              <a:t>’</a:t>
            </a:r>
            <a:r>
              <a:rPr lang="en-US" altLang="ja-JP" dirty="0" smtClean="0">
                <a:ea typeface="ＭＳ Ｐゴシック" panose="020B0600070205080204" pitchFamily="34" charset="-128"/>
              </a:rPr>
              <a:t>s wrong? </a:t>
            </a:r>
          </a:p>
          <a:p>
            <a:pPr lvl="1" eaLnBrk="1" hangingPunct="1">
              <a:spcBef>
                <a:spcPct val="0"/>
              </a:spcBef>
              <a:defRPr/>
            </a:pPr>
            <a:r>
              <a:rPr lang="en-US" altLang="en-US" dirty="0" smtClean="0">
                <a:ea typeface="ＭＳ Ｐゴシック" panose="020B0600070205080204" pitchFamily="34" charset="-128"/>
              </a:rPr>
              <a:t>C: I have a headache and I</a:t>
            </a:r>
            <a:r>
              <a:rPr lang="ja-JP" altLang="en-US" dirty="0" smtClean="0">
                <a:ea typeface="ＭＳ Ｐゴシック" panose="020B0600070205080204" pitchFamily="34" charset="-128"/>
              </a:rPr>
              <a:t>’</a:t>
            </a:r>
            <a:r>
              <a:rPr lang="en-US" altLang="ja-JP" dirty="0" smtClean="0">
                <a:ea typeface="ＭＳ Ｐゴシック" panose="020B0600070205080204" pitchFamily="34" charset="-128"/>
              </a:rPr>
              <a:t>m tired.</a:t>
            </a:r>
          </a:p>
          <a:p>
            <a:pPr lvl="1" eaLnBrk="1" hangingPunct="1">
              <a:spcBef>
                <a:spcPct val="0"/>
              </a:spcBef>
              <a:defRPr/>
            </a:pPr>
            <a:r>
              <a:rPr lang="en-US" altLang="en-US" dirty="0" smtClean="0">
                <a:ea typeface="ＭＳ Ｐゴシック" panose="020B0600070205080204" pitchFamily="34" charset="-128"/>
              </a:rPr>
              <a:t>D: I think you have a fever. Stay at home and rest.</a:t>
            </a:r>
          </a:p>
          <a:p>
            <a:pPr eaLnBrk="1" hangingPunct="1">
              <a:spcBef>
                <a:spcPct val="0"/>
              </a:spcBef>
              <a:defRPr/>
            </a:pPr>
            <a:r>
              <a:rPr lang="en-US" altLang="en-US" dirty="0" smtClean="0">
                <a:ea typeface="ＭＳ Ｐゴシック" panose="020B0600070205080204" pitchFamily="34" charset="-128"/>
              </a:rPr>
              <a:t> </a:t>
            </a:r>
          </a:p>
          <a:p>
            <a:pPr eaLnBrk="1" hangingPunct="1">
              <a:defRPr/>
            </a:pPr>
            <a:r>
              <a:rPr lang="en-US" altLang="en-US" dirty="0" smtClean="0">
                <a:ea typeface="ＭＳ Ｐゴシック" panose="020B0600070205080204" pitchFamily="34" charset="-128"/>
              </a:rPr>
              <a:t>TEACHING TIPS</a:t>
            </a:r>
          </a:p>
          <a:p>
            <a:pPr marL="171450" indent="-171450" eaLnBrk="1" hangingPunct="1">
              <a:buFont typeface="Arial" panose="020B0604020202020204" pitchFamily="34" charset="0"/>
              <a:buChar char="•"/>
              <a:defRPr/>
            </a:pPr>
            <a:r>
              <a:rPr lang="en-US" altLang="en-US" dirty="0" smtClean="0">
                <a:ea typeface="ＭＳ Ｐゴシック" panose="020B0600070205080204" pitchFamily="34" charset="-128"/>
              </a:rPr>
              <a:t>If there is time, have the Students switch roles.</a:t>
            </a:r>
          </a:p>
          <a:p>
            <a:pPr marL="171450" indent="-171450" eaLnBrk="1" hangingPunct="1">
              <a:buFont typeface="Arial" panose="020B0604020202020204" pitchFamily="34" charset="0"/>
              <a:buChar char="•"/>
              <a:defRPr/>
            </a:pPr>
            <a:r>
              <a:rPr lang="en-US" altLang="en-US" dirty="0" smtClean="0">
                <a:ea typeface="ＭＳ Ｐゴシック" panose="020B0600070205080204" pitchFamily="34" charset="-128"/>
              </a:rPr>
              <a:t>If you have a stronger group, switch to a different screen before having the Students switch roles.</a:t>
            </a:r>
          </a:p>
          <a:p>
            <a:pPr eaLnBrk="1" hangingPunct="1">
              <a:spcBef>
                <a:spcPct val="0"/>
              </a:spcBef>
              <a:defRPr/>
            </a:pPr>
            <a:endParaRPr lang="en-US" altLang="en-US" dirty="0" smtClean="0">
              <a:ea typeface="ＭＳ Ｐゴシック" panose="020B0600070205080204" pitchFamily="34" charset="-128"/>
            </a:endParaRPr>
          </a:p>
        </p:txBody>
      </p:sp>
      <p:sp>
        <p:nvSpPr>
          <p:cNvPr id="4" name="Slide Number Placeholder 3"/>
          <p:cNvSpPr>
            <a:spLocks noGrp="1"/>
          </p:cNvSpPr>
          <p:nvPr>
            <p:ph type="sldNum" sz="quarter" idx="10"/>
          </p:nvPr>
        </p:nvSpPr>
        <p:spPr/>
        <p:txBody>
          <a:bodyPr/>
          <a:lstStyle/>
          <a:p>
            <a:fld id="{30340642-D2FD-D046-87EF-349296A3D9A8}" type="slidenum">
              <a:rPr lang="en-US" smtClean="0"/>
              <a:t>15</a:t>
            </a:fld>
            <a:endParaRPr lang="en-US"/>
          </a:p>
        </p:txBody>
      </p:sp>
    </p:spTree>
    <p:extLst>
      <p:ext uri="{BB962C8B-B14F-4D97-AF65-F5344CB8AC3E}">
        <p14:creationId xmlns:p14="http://schemas.microsoft.com/office/powerpoint/2010/main" val="13934027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fontAlgn="auto" hangingPunct="1">
              <a:spcBef>
                <a:spcPts val="0"/>
              </a:spcBef>
              <a:spcAft>
                <a:spcPts val="0"/>
              </a:spcAft>
              <a:defRPr/>
            </a:pPr>
            <a:r>
              <a:rPr lang="en-US" dirty="0" smtClean="0">
                <a:ea typeface="+mn-ea"/>
                <a:cs typeface="+mn-cs"/>
              </a:rPr>
              <a:t>2.2 </a:t>
            </a:r>
            <a:r>
              <a:rPr lang="en-GB" dirty="0" smtClean="0">
                <a:ea typeface="+mn-ea"/>
                <a:cs typeface="+mn-cs"/>
              </a:rPr>
              <a:t>I Feel Sick</a:t>
            </a:r>
          </a:p>
          <a:p>
            <a:pPr eaLnBrk="1" fontAlgn="auto" hangingPunct="1">
              <a:spcBef>
                <a:spcPts val="0"/>
              </a:spcBef>
              <a:spcAft>
                <a:spcPts val="0"/>
              </a:spcAft>
              <a:defRPr/>
            </a:pPr>
            <a:endParaRPr lang="en-US" dirty="0" smtClean="0">
              <a:ea typeface="+mn-ea"/>
              <a:cs typeface="+mn-cs"/>
            </a:endParaRPr>
          </a:p>
          <a:p>
            <a:pPr eaLnBrk="1" hangingPunct="1">
              <a:defRPr/>
            </a:pPr>
            <a:r>
              <a:rPr lang="en-US" dirty="0" smtClean="0">
                <a:ea typeface="+mn-ea"/>
                <a:cs typeface="+mn-cs"/>
              </a:rPr>
              <a:t>FEEDBACK</a:t>
            </a:r>
          </a:p>
          <a:p>
            <a:pPr marL="171450" indent="-171450" eaLnBrk="1" hangingPunct="1">
              <a:buFont typeface="Arial"/>
              <a:buChar char="•"/>
              <a:defRPr/>
            </a:pPr>
            <a:r>
              <a:rPr lang="en-US" dirty="0" smtClean="0">
                <a:ea typeface="+mn-ea"/>
                <a:cs typeface="+mn-cs"/>
              </a:rPr>
              <a:t>Quickly give the Students feedback on the target language they just practiced.</a:t>
            </a:r>
          </a:p>
          <a:p>
            <a:pPr marL="171450" indent="-171450" eaLnBrk="1" hangingPunct="1">
              <a:buFont typeface="Arial"/>
              <a:buChar char="•"/>
              <a:defRPr/>
            </a:pPr>
            <a:r>
              <a:rPr lang="en-US" dirty="0" smtClean="0">
                <a:ea typeface="+mn-ea"/>
                <a:cs typeface="+mn-cs"/>
              </a:rPr>
              <a:t>Remind them of other resources they can take advantage of to improve their English:</a:t>
            </a:r>
          </a:p>
          <a:p>
            <a:pPr marL="628650" lvl="1" indent="-171450" eaLnBrk="1" hangingPunct="1">
              <a:buFont typeface="Arial"/>
              <a:buChar char="•"/>
              <a:defRPr/>
            </a:pPr>
            <a:r>
              <a:rPr lang="en-US" dirty="0" smtClean="0">
                <a:ea typeface="+mn-ea"/>
              </a:rPr>
              <a:t>Go to Wall Street World to practice grammar and vocabulary.</a:t>
            </a:r>
          </a:p>
          <a:p>
            <a:pPr marL="628650" lvl="1" indent="-171450" eaLnBrk="1" hangingPunct="1">
              <a:buFont typeface="Arial"/>
              <a:buChar char="•"/>
              <a:defRPr/>
            </a:pPr>
            <a:r>
              <a:rPr lang="en-US" dirty="0" smtClean="0">
                <a:ea typeface="+mn-ea"/>
              </a:rPr>
              <a:t>Review the Student Manual or Digital Book to study grammar and vocabulary.</a:t>
            </a:r>
          </a:p>
          <a:p>
            <a:pPr marL="628650" lvl="1" indent="-171450" eaLnBrk="1" hangingPunct="1">
              <a:buFont typeface="Arial"/>
              <a:buChar char="•"/>
              <a:defRPr/>
            </a:pPr>
            <a:r>
              <a:rPr lang="en-US" dirty="0" smtClean="0">
                <a:ea typeface="+mn-ea"/>
              </a:rPr>
              <a:t>Attend Complementary Classes to practice using grammar and vocabulary.</a:t>
            </a:r>
          </a:p>
          <a:p>
            <a:pPr marL="628650" lvl="1" indent="-171450" eaLnBrk="1" hangingPunct="1">
              <a:buFont typeface="Arial"/>
              <a:buChar char="•"/>
              <a:defRPr/>
            </a:pPr>
            <a:r>
              <a:rPr lang="en-US" dirty="0" smtClean="0">
                <a:ea typeface="+mn-ea"/>
              </a:rPr>
              <a:t>Join Social Clubs to practice speaking skills.</a:t>
            </a:r>
          </a:p>
          <a:p>
            <a:pPr eaLnBrk="1" fontAlgn="auto" hangingPunct="1">
              <a:spcBef>
                <a:spcPts val="0"/>
              </a:spcBef>
              <a:spcAft>
                <a:spcPts val="0"/>
              </a:spcAft>
              <a:defRPr/>
            </a:pPr>
            <a:endParaRPr lang="en-US" dirty="0">
              <a:ea typeface="+mn-ea"/>
              <a:cs typeface="+mn-cs"/>
            </a:endParaRPr>
          </a:p>
        </p:txBody>
      </p:sp>
      <p:sp>
        <p:nvSpPr>
          <p:cNvPr id="4" name="Slide Number Placeholder 3"/>
          <p:cNvSpPr>
            <a:spLocks noGrp="1"/>
          </p:cNvSpPr>
          <p:nvPr>
            <p:ph type="sldNum" sz="quarter" idx="10"/>
          </p:nvPr>
        </p:nvSpPr>
        <p:spPr/>
        <p:txBody>
          <a:bodyPr/>
          <a:lstStyle/>
          <a:p>
            <a:fld id="{30340642-D2FD-D046-87EF-349296A3D9A8}" type="slidenum">
              <a:rPr lang="en-US" smtClean="0"/>
              <a:t>16</a:t>
            </a:fld>
            <a:endParaRPr lang="en-US"/>
          </a:p>
        </p:txBody>
      </p:sp>
    </p:spTree>
    <p:extLst>
      <p:ext uri="{BB962C8B-B14F-4D97-AF65-F5344CB8AC3E}">
        <p14:creationId xmlns:p14="http://schemas.microsoft.com/office/powerpoint/2010/main" val="39917180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spcBef>
                <a:spcPct val="0"/>
              </a:spcBef>
              <a:defRPr/>
            </a:pPr>
            <a:r>
              <a:rPr lang="en-US" altLang="en-US" dirty="0" smtClean="0">
                <a:ea typeface="ＭＳ Ｐゴシック" panose="020B0600070205080204" pitchFamily="34" charset="-128"/>
              </a:rPr>
              <a:t>3.1 Whose Is It? (10 min)</a:t>
            </a:r>
          </a:p>
          <a:p>
            <a:pPr eaLnBrk="1" hangingPunct="1">
              <a:spcBef>
                <a:spcPct val="0"/>
              </a:spcBef>
              <a:defRPr/>
            </a:pPr>
            <a:r>
              <a:rPr lang="en-US" altLang="en-US" dirty="0" smtClean="0">
                <a:ea typeface="ＭＳ Ｐゴシック" panose="020B0600070205080204" pitchFamily="34" charset="-128"/>
              </a:rPr>
              <a:t>Allow two minutes for this slide.</a:t>
            </a:r>
          </a:p>
          <a:p>
            <a:pPr eaLnBrk="1" hangingPunct="1">
              <a:spcBef>
                <a:spcPct val="0"/>
              </a:spcBef>
              <a:defRPr/>
            </a:pPr>
            <a:endParaRPr lang="en-US" altLang="en-US" dirty="0" smtClean="0">
              <a:ea typeface="ＭＳ Ｐゴシック" panose="020B0600070205080204" pitchFamily="34" charset="-128"/>
            </a:endParaRPr>
          </a:p>
          <a:p>
            <a:pPr eaLnBrk="1" hangingPunct="1">
              <a:spcBef>
                <a:spcPct val="0"/>
              </a:spcBef>
              <a:defRPr/>
            </a:pPr>
            <a:r>
              <a:rPr lang="en-US" altLang="en-US" dirty="0" smtClean="0">
                <a:ea typeface="ＭＳ Ｐゴシック" panose="020B0600070205080204" pitchFamily="34" charset="-128"/>
              </a:rPr>
              <a:t>OBJECTIVES</a:t>
            </a:r>
          </a:p>
          <a:p>
            <a:pPr marL="171450" indent="-171450" eaLnBrk="1" hangingPunct="1">
              <a:spcBef>
                <a:spcPct val="0"/>
              </a:spcBef>
              <a:buFont typeface="Arial" panose="020B0604020202020204" pitchFamily="34" charset="0"/>
              <a:buChar char="•"/>
              <a:defRPr/>
            </a:pPr>
            <a:r>
              <a:rPr lang="en-US" altLang="en-US" dirty="0" smtClean="0">
                <a:ea typeface="ＭＳ Ｐゴシック" panose="020B0600070205080204" pitchFamily="34" charset="-128"/>
              </a:rPr>
              <a:t>Can use object pronouns in simple phrases and sentences </a:t>
            </a:r>
            <a:r>
              <a:rPr lang="en-US" altLang="en-US" i="1" dirty="0" smtClean="0">
                <a:ea typeface="ＭＳ Ｐゴシック" panose="020B0600070205080204" pitchFamily="34" charset="-128"/>
              </a:rPr>
              <a:t>(Can you call her?)</a:t>
            </a:r>
            <a:endParaRPr lang="en-US" altLang="en-US" dirty="0" smtClean="0">
              <a:ea typeface="ＭＳ Ｐゴシック" panose="020B0600070205080204" pitchFamily="34" charset="-128"/>
            </a:endParaRPr>
          </a:p>
          <a:p>
            <a:pPr marL="171450" indent="-171450" eaLnBrk="1" hangingPunct="1">
              <a:spcBef>
                <a:spcPct val="0"/>
              </a:spcBef>
              <a:buFont typeface="Arial" panose="020B0604020202020204" pitchFamily="34" charset="0"/>
              <a:buChar char="•"/>
              <a:defRPr/>
            </a:pPr>
            <a:r>
              <a:rPr lang="en-US" altLang="en-US" dirty="0" smtClean="0">
                <a:ea typeface="ＭＳ Ｐゴシック" panose="020B0600070205080204" pitchFamily="34" charset="-128"/>
              </a:rPr>
              <a:t>Can use the possessive pronouns mine and yours with the verb be </a:t>
            </a:r>
            <a:r>
              <a:rPr lang="en-US" altLang="en-US" i="1" dirty="0" smtClean="0">
                <a:ea typeface="ＭＳ Ｐゴシック" panose="020B0600070205080204" pitchFamily="34" charset="-128"/>
              </a:rPr>
              <a:t>(They</a:t>
            </a:r>
            <a:r>
              <a:rPr lang="ja-JP" altLang="en-US" i="1" dirty="0" smtClean="0">
                <a:ea typeface="ＭＳ Ｐゴシック" panose="020B0600070205080204" pitchFamily="34" charset="-128"/>
              </a:rPr>
              <a:t>’</a:t>
            </a:r>
            <a:r>
              <a:rPr lang="en-US" altLang="ja-JP" i="1" dirty="0" smtClean="0">
                <a:ea typeface="ＭＳ Ｐゴシック" panose="020B0600070205080204" pitchFamily="34" charset="-128"/>
              </a:rPr>
              <a:t>re yours.)</a:t>
            </a:r>
          </a:p>
          <a:p>
            <a:pPr eaLnBrk="1" hangingPunct="1">
              <a:spcBef>
                <a:spcPct val="0"/>
              </a:spcBef>
              <a:defRPr/>
            </a:pPr>
            <a:endParaRPr lang="en-US" altLang="en-US" dirty="0" smtClean="0">
              <a:ea typeface="ＭＳ Ｐゴシック" panose="020B0600070205080204" pitchFamily="34" charset="-128"/>
            </a:endParaRPr>
          </a:p>
          <a:p>
            <a:pPr eaLnBrk="1" hangingPunct="1">
              <a:spcBef>
                <a:spcPct val="0"/>
              </a:spcBef>
              <a:defRPr/>
            </a:pPr>
            <a:r>
              <a:rPr lang="en-US" altLang="en-US" dirty="0" smtClean="0">
                <a:ea typeface="ＭＳ Ｐゴシック" panose="020B0600070205080204" pitchFamily="34" charset="-128"/>
              </a:rPr>
              <a:t>INSTRUCTIONS</a:t>
            </a:r>
          </a:p>
          <a:p>
            <a:pPr marL="171450" indent="-171450" eaLnBrk="1" hangingPunct="1">
              <a:spcBef>
                <a:spcPct val="0"/>
              </a:spcBef>
              <a:buFont typeface="Arial" panose="020B0604020202020204" pitchFamily="34" charset="0"/>
              <a:buChar char="•"/>
              <a:defRPr/>
            </a:pPr>
            <a:r>
              <a:rPr lang="en-US" altLang="en-US" dirty="0" smtClean="0">
                <a:ea typeface="ＭＳ Ｐゴシック" panose="020B0600070205080204" pitchFamily="34" charset="-128"/>
              </a:rPr>
              <a:t>Ask the Students, “What do I need to make a phone call?” </a:t>
            </a:r>
          </a:p>
          <a:p>
            <a:pPr marL="171450" indent="-171450" eaLnBrk="1" hangingPunct="1">
              <a:spcBef>
                <a:spcPct val="0"/>
              </a:spcBef>
              <a:buFont typeface="Arial" panose="020B0604020202020204" pitchFamily="34" charset="0"/>
              <a:buChar char="•"/>
              <a:defRPr/>
            </a:pPr>
            <a:r>
              <a:rPr lang="en-US" altLang="en-US" dirty="0" smtClean="0">
                <a:ea typeface="ＭＳ Ｐゴシック" panose="020B0600070205080204" pitchFamily="34" charset="-128"/>
              </a:rPr>
              <a:t>Elicit, a phone.  </a:t>
            </a:r>
          </a:p>
          <a:p>
            <a:pPr eaLnBrk="1" hangingPunct="1">
              <a:spcBef>
                <a:spcPct val="0"/>
              </a:spcBef>
              <a:defRPr/>
            </a:pPr>
            <a:r>
              <a:rPr lang="en-US" altLang="en-US" dirty="0" smtClean="0">
                <a:ea typeface="ＭＳ Ｐゴシック" panose="020B0600070205080204" pitchFamily="34" charset="-128"/>
              </a:rPr>
              <a:t>#1. Reveal the image of a phone and say, “This is my phone.”</a:t>
            </a:r>
          </a:p>
          <a:p>
            <a:pPr eaLnBrk="1" hangingPunct="1">
              <a:spcBef>
                <a:spcPct val="0"/>
              </a:spcBef>
              <a:defRPr/>
            </a:pPr>
            <a:r>
              <a:rPr lang="en-US" altLang="en-US" dirty="0" smtClean="0">
                <a:ea typeface="ＭＳ Ｐゴシック" panose="020B0600070205080204" pitchFamily="34" charset="-128"/>
              </a:rPr>
              <a:t>#2. Read the question. [Whose phone is it?]</a:t>
            </a:r>
          </a:p>
          <a:p>
            <a:pPr eaLnBrk="1" hangingPunct="1">
              <a:spcBef>
                <a:spcPct val="0"/>
              </a:spcBef>
              <a:defRPr/>
            </a:pPr>
            <a:r>
              <a:rPr lang="en-US" altLang="en-US" dirty="0" smtClean="0">
                <a:ea typeface="ＭＳ Ｐゴシック" panose="020B0600070205080204" pitchFamily="34" charset="-128"/>
              </a:rPr>
              <a:t>#3. Encourage the Students to answer. [It’s ______.]</a:t>
            </a:r>
          </a:p>
          <a:p>
            <a:pPr eaLnBrk="1" hangingPunct="1">
              <a:spcBef>
                <a:spcPct val="0"/>
              </a:spcBef>
              <a:defRPr/>
            </a:pPr>
            <a:r>
              <a:rPr lang="en-US" altLang="en-US" dirty="0" smtClean="0">
                <a:ea typeface="ＭＳ Ｐゴシック" panose="020B0600070205080204" pitchFamily="34" charset="-128"/>
              </a:rPr>
              <a:t>#4. Reveal the answer. [It</a:t>
            </a:r>
            <a:r>
              <a:rPr lang="ja-JP" altLang="en-US" dirty="0" smtClean="0">
                <a:ea typeface="ＭＳ Ｐゴシック" panose="020B0600070205080204" pitchFamily="34" charset="-128"/>
              </a:rPr>
              <a:t>’</a:t>
            </a:r>
            <a:r>
              <a:rPr lang="en-US" altLang="ja-JP" dirty="0" smtClean="0">
                <a:ea typeface="ＭＳ Ｐゴシック" panose="020B0600070205080204" pitchFamily="34" charset="-128"/>
              </a:rPr>
              <a:t>s yours.]</a:t>
            </a:r>
            <a:endParaRPr lang="en-US" altLang="en-US" dirty="0" smtClean="0">
              <a:ea typeface="ＭＳ Ｐゴシック" panose="020B0600070205080204" pitchFamily="34" charset="-128"/>
            </a:endParaRPr>
          </a:p>
          <a:p>
            <a:pPr marL="171450" indent="-171450" eaLnBrk="1" hangingPunct="1">
              <a:spcBef>
                <a:spcPct val="0"/>
              </a:spcBef>
              <a:buFont typeface="Arial" panose="020B0604020202020204" pitchFamily="34" charset="0"/>
              <a:buChar char="•"/>
              <a:defRPr/>
            </a:pPr>
            <a:r>
              <a:rPr lang="en-US" altLang="en-US" dirty="0" smtClean="0">
                <a:ea typeface="ＭＳ Ｐゴシック" panose="020B0600070205080204" pitchFamily="34" charset="-128"/>
              </a:rPr>
              <a:t>Have a Student hold up a belonging (e.g. a phone or pen). Then ask, “Whose is that?”</a:t>
            </a:r>
          </a:p>
          <a:p>
            <a:pPr marL="171450" indent="-171450" eaLnBrk="1" hangingPunct="1">
              <a:spcBef>
                <a:spcPct val="0"/>
              </a:spcBef>
              <a:buFont typeface="Arial" panose="020B0604020202020204" pitchFamily="34" charset="0"/>
              <a:buChar char="•"/>
              <a:defRPr/>
            </a:pPr>
            <a:r>
              <a:rPr lang="en-US" altLang="en-US" dirty="0" smtClean="0">
                <a:ea typeface="ＭＳ Ｐゴシック" panose="020B0600070205080204" pitchFamily="34" charset="-128"/>
              </a:rPr>
              <a:t>Elicit the answer,</a:t>
            </a:r>
          </a:p>
          <a:p>
            <a:pPr eaLnBrk="1" hangingPunct="1">
              <a:spcBef>
                <a:spcPct val="0"/>
              </a:spcBef>
              <a:defRPr/>
            </a:pPr>
            <a:r>
              <a:rPr lang="en-US" altLang="en-US" dirty="0" smtClean="0">
                <a:ea typeface="ＭＳ Ｐゴシック" panose="020B0600070205080204" pitchFamily="34" charset="-128"/>
              </a:rPr>
              <a:t>	</a:t>
            </a:r>
          </a:p>
          <a:p>
            <a:pPr eaLnBrk="1" hangingPunct="1">
              <a:spcBef>
                <a:spcPct val="0"/>
              </a:spcBef>
              <a:defRPr/>
            </a:pPr>
            <a:r>
              <a:rPr lang="en-US" altLang="en-US" dirty="0" smtClean="0">
                <a:ea typeface="ＭＳ Ｐゴシック" panose="020B0600070205080204" pitchFamily="34" charset="-128"/>
              </a:rPr>
              <a:t>	It’s mine.   </a:t>
            </a:r>
          </a:p>
          <a:p>
            <a:pPr eaLnBrk="1" hangingPunct="1">
              <a:spcBef>
                <a:spcPct val="0"/>
              </a:spcBef>
              <a:defRPr/>
            </a:pPr>
            <a:endParaRPr lang="en-US" altLang="ja-JP" dirty="0" smtClean="0">
              <a:ea typeface="ＭＳ Ｐゴシック" panose="020B0600070205080204" pitchFamily="34" charset="-128"/>
            </a:endParaRPr>
          </a:p>
          <a:p>
            <a:pPr marL="171450" indent="-171450" eaLnBrk="1" hangingPunct="1">
              <a:spcBef>
                <a:spcPct val="0"/>
              </a:spcBef>
              <a:buFont typeface="Arial" panose="020B0604020202020204" pitchFamily="34" charset="0"/>
              <a:buChar char="•"/>
              <a:defRPr/>
            </a:pPr>
            <a:r>
              <a:rPr lang="en-US" altLang="en-US" dirty="0" smtClean="0">
                <a:ea typeface="ＭＳ Ｐゴシック" panose="020B0600070205080204" pitchFamily="34" charset="-128"/>
              </a:rPr>
              <a:t>Ask another Student, “Whose is that?”</a:t>
            </a:r>
          </a:p>
          <a:p>
            <a:pPr marL="171450" indent="-171450" eaLnBrk="1" hangingPunct="1">
              <a:spcBef>
                <a:spcPct val="0"/>
              </a:spcBef>
              <a:buFont typeface="Arial" panose="020B0604020202020204" pitchFamily="34" charset="0"/>
              <a:buChar char="•"/>
              <a:defRPr/>
            </a:pPr>
            <a:r>
              <a:rPr lang="en-US" altLang="en-US" dirty="0" smtClean="0">
                <a:ea typeface="ＭＳ Ｐゴシック" panose="020B0600070205080204" pitchFamily="34" charset="-128"/>
              </a:rPr>
              <a:t>Elicit,</a:t>
            </a:r>
          </a:p>
          <a:p>
            <a:pPr eaLnBrk="1" hangingPunct="1">
              <a:spcBef>
                <a:spcPct val="0"/>
              </a:spcBef>
              <a:defRPr/>
            </a:pPr>
            <a:endParaRPr lang="en-US" altLang="en-US" dirty="0" smtClean="0">
              <a:ea typeface="ＭＳ Ｐゴシック" panose="020B0600070205080204" pitchFamily="34" charset="-128"/>
            </a:endParaRPr>
          </a:p>
          <a:p>
            <a:pPr eaLnBrk="1" hangingPunct="1">
              <a:spcBef>
                <a:spcPct val="0"/>
              </a:spcBef>
              <a:defRPr/>
            </a:pPr>
            <a:r>
              <a:rPr lang="en-US" altLang="en-US" dirty="0" smtClean="0">
                <a:ea typeface="ＭＳ Ｐゴシック" panose="020B0600070205080204" pitchFamily="34" charset="-128"/>
              </a:rPr>
              <a:t>	It’s his./It’s hers.</a:t>
            </a:r>
          </a:p>
          <a:p>
            <a:pPr eaLnBrk="1" hangingPunct="1">
              <a:spcBef>
                <a:spcPct val="0"/>
              </a:spcBef>
              <a:defRPr/>
            </a:pPr>
            <a:r>
              <a:rPr lang="en-US" altLang="en-US" dirty="0" smtClean="0">
                <a:ea typeface="ＭＳ Ｐゴシック" panose="020B0600070205080204" pitchFamily="34" charset="-128"/>
              </a:rPr>
              <a:t> </a:t>
            </a:r>
            <a:endParaRPr lang="en-US" altLang="ja-JP" dirty="0" smtClean="0">
              <a:ea typeface="ＭＳ Ｐゴシック" panose="020B0600070205080204" pitchFamily="34" charset="-128"/>
            </a:endParaRPr>
          </a:p>
          <a:p>
            <a:pPr eaLnBrk="1" hangingPunct="1">
              <a:spcBef>
                <a:spcPct val="0"/>
              </a:spcBef>
              <a:defRPr/>
            </a:pPr>
            <a:r>
              <a:rPr lang="en-US" altLang="en-US" dirty="0" smtClean="0">
                <a:ea typeface="ＭＳ Ｐゴシック" panose="020B0600070205080204" pitchFamily="34" charset="-128"/>
              </a:rPr>
              <a:t>#5. Have a Student read the question. [Whose phone is that?] </a:t>
            </a:r>
          </a:p>
          <a:p>
            <a:pPr eaLnBrk="1" hangingPunct="1">
              <a:spcBef>
                <a:spcPct val="0"/>
              </a:spcBef>
              <a:defRPr/>
            </a:pPr>
            <a:r>
              <a:rPr lang="en-US" altLang="en-US" dirty="0" smtClean="0">
                <a:ea typeface="ＭＳ Ｐゴシック" panose="020B0600070205080204" pitchFamily="34" charset="-128"/>
              </a:rPr>
              <a:t>#6. Encourage the Students to answer. [It’s ______.]</a:t>
            </a:r>
          </a:p>
          <a:p>
            <a:pPr eaLnBrk="1" hangingPunct="1">
              <a:spcBef>
                <a:spcPct val="0"/>
              </a:spcBef>
              <a:defRPr/>
            </a:pPr>
            <a:r>
              <a:rPr lang="en-US" altLang="en-US" dirty="0" smtClean="0">
                <a:ea typeface="ＭＳ Ｐゴシック" panose="020B0600070205080204" pitchFamily="34" charset="-128"/>
              </a:rPr>
              <a:t>#7. Reveal the answer. [It</a:t>
            </a:r>
            <a:r>
              <a:rPr lang="ja-JP" altLang="en-US" dirty="0" smtClean="0">
                <a:ea typeface="ＭＳ Ｐゴシック" panose="020B0600070205080204" pitchFamily="34" charset="-128"/>
              </a:rPr>
              <a:t>’</a:t>
            </a:r>
            <a:r>
              <a:rPr lang="en-US" altLang="ja-JP" dirty="0" smtClean="0">
                <a:ea typeface="ＭＳ Ｐゴシック" panose="020B0600070205080204" pitchFamily="34" charset="-128"/>
              </a:rPr>
              <a:t>s hers.]</a:t>
            </a:r>
          </a:p>
          <a:p>
            <a:pPr eaLnBrk="1" hangingPunct="1">
              <a:spcBef>
                <a:spcPct val="0"/>
              </a:spcBef>
              <a:defRPr/>
            </a:pPr>
            <a:r>
              <a:rPr lang="en-US" altLang="ja-JP" dirty="0" smtClean="0">
                <a:ea typeface="ＭＳ Ｐゴシック" panose="020B0600070205080204" pitchFamily="34" charset="-128"/>
              </a:rPr>
              <a:t>#8. Read the statement and ask the question. [I want the phone. What do I say?]</a:t>
            </a:r>
          </a:p>
          <a:p>
            <a:pPr eaLnBrk="1" hangingPunct="1">
              <a:spcBef>
                <a:spcPct val="0"/>
              </a:spcBef>
              <a:defRPr/>
            </a:pPr>
            <a:r>
              <a:rPr lang="en-US" altLang="ja-JP" dirty="0" smtClean="0">
                <a:ea typeface="ＭＳ Ｐゴシック" panose="020B0600070205080204" pitchFamily="34" charset="-128"/>
              </a:rPr>
              <a:t>#9. Encourage the Students to answer.</a:t>
            </a:r>
          </a:p>
          <a:p>
            <a:pPr eaLnBrk="1" hangingPunct="1">
              <a:spcBef>
                <a:spcPct val="0"/>
              </a:spcBef>
              <a:defRPr/>
            </a:pPr>
            <a:r>
              <a:rPr lang="en-US" altLang="ja-JP" dirty="0" smtClean="0">
                <a:ea typeface="ＭＳ Ｐゴシック" panose="020B0600070205080204" pitchFamily="34" charset="-128"/>
              </a:rPr>
              <a:t>#10. Reveal the sample answers. [Give me the phone./Give it to</a:t>
            </a:r>
            <a:r>
              <a:rPr lang="en-US" altLang="ja-JP" baseline="0" dirty="0" smtClean="0">
                <a:ea typeface="ＭＳ Ｐゴシック" panose="020B0600070205080204" pitchFamily="34" charset="-128"/>
              </a:rPr>
              <a:t> </a:t>
            </a:r>
            <a:r>
              <a:rPr lang="en-US" altLang="ja-JP" dirty="0" smtClean="0">
                <a:ea typeface="ＭＳ Ｐゴシック" panose="020B0600070205080204" pitchFamily="34" charset="-128"/>
              </a:rPr>
              <a:t>me.]</a:t>
            </a:r>
          </a:p>
          <a:p>
            <a:pPr eaLnBrk="1" hangingPunct="1">
              <a:defRPr/>
            </a:pPr>
            <a:endParaRPr lang="en-US" altLang="en-US" dirty="0" smtClean="0">
              <a:ea typeface="ＭＳ Ｐゴシック" panose="020B0600070205080204" pitchFamily="34" charset="-128"/>
            </a:endParaRPr>
          </a:p>
          <a:p>
            <a:pPr eaLnBrk="1" hangingPunct="1">
              <a:defRPr/>
            </a:pPr>
            <a:r>
              <a:rPr lang="en-US" altLang="en-US" dirty="0" smtClean="0">
                <a:ea typeface="ＭＳ Ｐゴシック" panose="020B0600070205080204" pitchFamily="34" charset="-128"/>
              </a:rPr>
              <a:t>TEACHING TIPS</a:t>
            </a:r>
          </a:p>
          <a:p>
            <a:pPr marL="171450" indent="-171450" eaLnBrk="1" hangingPunct="1">
              <a:buFont typeface="Arial" panose="020B0604020202020204" pitchFamily="34" charset="0"/>
              <a:buChar char="•"/>
              <a:defRPr/>
            </a:pPr>
            <a:r>
              <a:rPr lang="en-US" altLang="en-US" dirty="0" smtClean="0">
                <a:ea typeface="ＭＳ Ｐゴシック" panose="020B0600070205080204" pitchFamily="34" charset="-128"/>
              </a:rPr>
              <a:t>Elicit examples of the target structure(s).</a:t>
            </a:r>
          </a:p>
          <a:p>
            <a:pPr marL="171450" indent="-171450" eaLnBrk="1" hangingPunct="1">
              <a:buFont typeface="Arial" panose="020B0604020202020204" pitchFamily="34" charset="0"/>
              <a:buChar char="•"/>
              <a:defRPr/>
            </a:pPr>
            <a:r>
              <a:rPr lang="en-US" altLang="en-US" dirty="0" smtClean="0">
                <a:ea typeface="ＭＳ Ｐゴシック" panose="020B0600070205080204" pitchFamily="34" charset="-128"/>
              </a:rPr>
              <a:t>Elicit from each Student.</a:t>
            </a:r>
          </a:p>
          <a:p>
            <a:pPr marL="171450" indent="-171450" eaLnBrk="1" hangingPunct="1">
              <a:buFont typeface="Arial" panose="020B0604020202020204" pitchFamily="34" charset="0"/>
              <a:buChar char="•"/>
              <a:defRPr/>
            </a:pPr>
            <a:r>
              <a:rPr lang="en-US" altLang="en-US" dirty="0" smtClean="0">
                <a:ea typeface="ＭＳ Ｐゴシック" panose="020B0600070205080204" pitchFamily="34" charset="-128"/>
              </a:rPr>
              <a:t>It helps to board elicited language.</a:t>
            </a:r>
          </a:p>
          <a:p>
            <a:pPr eaLnBrk="1" hangingPunct="1">
              <a:spcBef>
                <a:spcPct val="0"/>
              </a:spcBef>
              <a:defRPr/>
            </a:pPr>
            <a:endParaRPr lang="en-US" altLang="en-US" dirty="0" smtClean="0">
              <a:ea typeface="ＭＳ Ｐゴシック" panose="020B0600070205080204" pitchFamily="34" charset="-128"/>
            </a:endParaRPr>
          </a:p>
        </p:txBody>
      </p:sp>
      <p:sp>
        <p:nvSpPr>
          <p:cNvPr id="4" name="Slide Number Placeholder 3"/>
          <p:cNvSpPr>
            <a:spLocks noGrp="1"/>
          </p:cNvSpPr>
          <p:nvPr>
            <p:ph type="sldNum" sz="quarter" idx="10"/>
          </p:nvPr>
        </p:nvSpPr>
        <p:spPr/>
        <p:txBody>
          <a:bodyPr/>
          <a:lstStyle/>
          <a:p>
            <a:fld id="{30340642-D2FD-D046-87EF-349296A3D9A8}" type="slidenum">
              <a:rPr lang="en-US" smtClean="0"/>
              <a:t>17</a:t>
            </a:fld>
            <a:endParaRPr lang="en-US"/>
          </a:p>
        </p:txBody>
      </p:sp>
    </p:spTree>
    <p:extLst>
      <p:ext uri="{BB962C8B-B14F-4D97-AF65-F5344CB8AC3E}">
        <p14:creationId xmlns:p14="http://schemas.microsoft.com/office/powerpoint/2010/main" val="4099465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spcBef>
                <a:spcPct val="0"/>
              </a:spcBef>
              <a:defRPr/>
            </a:pPr>
            <a:r>
              <a:rPr lang="en-US" altLang="en-US" dirty="0" smtClean="0">
                <a:ea typeface="ＭＳ Ｐゴシック" panose="020B0600070205080204" pitchFamily="34" charset="-128"/>
              </a:rPr>
              <a:t>3.1 Whose Is It?</a:t>
            </a:r>
          </a:p>
          <a:p>
            <a:pPr eaLnBrk="1" hangingPunct="1">
              <a:spcBef>
                <a:spcPct val="0"/>
              </a:spcBef>
              <a:defRPr/>
            </a:pPr>
            <a:r>
              <a:rPr lang="en-US" altLang="en-US" dirty="0" smtClean="0">
                <a:ea typeface="ＭＳ Ｐゴシック" panose="020B0600070205080204" pitchFamily="34" charset="-128"/>
              </a:rPr>
              <a:t>Allow one minute for this slide.</a:t>
            </a:r>
          </a:p>
          <a:p>
            <a:pPr eaLnBrk="1" hangingPunct="1">
              <a:spcBef>
                <a:spcPct val="0"/>
              </a:spcBef>
              <a:defRPr/>
            </a:pPr>
            <a:endParaRPr lang="en-US" altLang="en-US" dirty="0" smtClean="0">
              <a:ea typeface="ＭＳ Ｐゴシック" panose="020B0600070205080204" pitchFamily="34" charset="-128"/>
            </a:endParaRPr>
          </a:p>
          <a:p>
            <a:pPr eaLnBrk="1" hangingPunct="1">
              <a:spcBef>
                <a:spcPct val="0"/>
              </a:spcBef>
              <a:defRPr/>
            </a:pPr>
            <a:r>
              <a:rPr lang="en-US" altLang="en-US" dirty="0" smtClean="0">
                <a:ea typeface="ＭＳ Ｐゴシック" panose="020B0600070205080204" pitchFamily="34" charset="-128"/>
              </a:rPr>
              <a:t>INSTRUCTIONS</a:t>
            </a:r>
          </a:p>
          <a:p>
            <a:pPr eaLnBrk="1" hangingPunct="1">
              <a:spcBef>
                <a:spcPct val="0"/>
              </a:spcBef>
              <a:defRPr/>
            </a:pPr>
            <a:r>
              <a:rPr lang="en-US" altLang="en-US" dirty="0" smtClean="0">
                <a:ea typeface="ＭＳ Ｐゴシック" panose="020B0600070205080204" pitchFamily="34" charset="-128"/>
              </a:rPr>
              <a:t>#1. Draw the Students’ attention to the image of the books and read the question. [Our?]</a:t>
            </a:r>
          </a:p>
          <a:p>
            <a:pPr marL="0" lvl="1" eaLnBrk="1" hangingPunct="1">
              <a:spcBef>
                <a:spcPct val="0"/>
              </a:spcBef>
              <a:defRPr/>
            </a:pPr>
            <a:r>
              <a:rPr lang="en-US" altLang="en-US" dirty="0" smtClean="0">
                <a:ea typeface="ＭＳ Ｐゴシック" panose="020B0600070205080204" pitchFamily="34" charset="-128"/>
              </a:rPr>
              <a:t>#2. Encourage the Students to answer.</a:t>
            </a:r>
          </a:p>
          <a:p>
            <a:pPr marL="0" lvl="1" eaLnBrk="1" hangingPunct="1">
              <a:spcBef>
                <a:spcPct val="0"/>
              </a:spcBef>
              <a:defRPr/>
            </a:pPr>
            <a:r>
              <a:rPr lang="en-US" altLang="en-US" dirty="0" smtClean="0">
                <a:ea typeface="ＭＳ Ｐゴシック" panose="020B0600070205080204" pitchFamily="34" charset="-128"/>
              </a:rPr>
              <a:t>#3. Reveal the answer. [</a:t>
            </a:r>
            <a:r>
              <a:rPr lang="en-GB" altLang="en-US" dirty="0" smtClean="0">
                <a:ea typeface="ＭＳ Ｐゴシック" panose="020B0600070205080204" pitchFamily="34" charset="-128"/>
              </a:rPr>
              <a:t>Ours.]</a:t>
            </a:r>
            <a:endParaRPr lang="en-US" altLang="en-US" dirty="0" smtClean="0">
              <a:ea typeface="ＭＳ Ｐゴシック" panose="020B0600070205080204" pitchFamily="34" charset="-128"/>
            </a:endParaRPr>
          </a:p>
          <a:p>
            <a:pPr eaLnBrk="1" hangingPunct="1">
              <a:spcBef>
                <a:spcPct val="0"/>
              </a:spcBef>
              <a:defRPr/>
            </a:pPr>
            <a:r>
              <a:rPr lang="en-US" altLang="en-US" dirty="0" smtClean="0">
                <a:ea typeface="ＭＳ Ｐゴシック" panose="020B0600070205080204" pitchFamily="34" charset="-128"/>
              </a:rPr>
              <a:t>#4. Read the statement and question. [I want you to give some books to my friends. What can I say?]</a:t>
            </a:r>
          </a:p>
          <a:p>
            <a:pPr eaLnBrk="1" hangingPunct="1">
              <a:spcBef>
                <a:spcPct val="0"/>
              </a:spcBef>
              <a:defRPr/>
            </a:pPr>
            <a:r>
              <a:rPr lang="en-US" altLang="en-US" dirty="0" smtClean="0">
                <a:ea typeface="ＭＳ Ｐゴシック" panose="020B0600070205080204" pitchFamily="34" charset="-128"/>
              </a:rPr>
              <a:t>#5. Encourage the Students to answer.</a:t>
            </a:r>
          </a:p>
          <a:p>
            <a:pPr eaLnBrk="1" hangingPunct="1">
              <a:spcBef>
                <a:spcPct val="0"/>
              </a:spcBef>
              <a:defRPr/>
            </a:pPr>
            <a:r>
              <a:rPr lang="en-US" altLang="en-US" dirty="0" smtClean="0">
                <a:ea typeface="ＭＳ Ｐゴシック" panose="020B0600070205080204" pitchFamily="34" charset="-128"/>
              </a:rPr>
              <a:t>#6. Reveal the answer. [Give them the books</a:t>
            </a:r>
            <a:r>
              <a:rPr lang="en-GB" altLang="en-US" dirty="0" smtClean="0">
                <a:ea typeface="ＭＳ Ｐゴシック" panose="020B0600070205080204" pitchFamily="34" charset="-128"/>
              </a:rPr>
              <a:t>.</a:t>
            </a:r>
            <a:r>
              <a:rPr lang="en-US" altLang="en-US" dirty="0" smtClean="0">
                <a:ea typeface="ＭＳ Ｐゴシック" panose="020B0600070205080204" pitchFamily="34" charset="-128"/>
              </a:rPr>
              <a:t>]</a:t>
            </a:r>
          </a:p>
          <a:p>
            <a:pPr eaLnBrk="1" hangingPunct="1">
              <a:spcBef>
                <a:spcPct val="0"/>
              </a:spcBef>
              <a:defRPr/>
            </a:pPr>
            <a:endParaRPr lang="en-US" altLang="en-US" dirty="0" smtClean="0">
              <a:ea typeface="ＭＳ Ｐゴシック" panose="020B0600070205080204" pitchFamily="34" charset="-128"/>
            </a:endParaRPr>
          </a:p>
          <a:p>
            <a:pPr eaLnBrk="1" hangingPunct="1">
              <a:defRPr/>
            </a:pPr>
            <a:r>
              <a:rPr lang="en-US" altLang="en-US" dirty="0" smtClean="0">
                <a:ea typeface="ＭＳ Ｐゴシック" panose="020B0600070205080204" pitchFamily="34" charset="-128"/>
              </a:rPr>
              <a:t>TEACHING TIP</a:t>
            </a:r>
          </a:p>
          <a:p>
            <a:pPr marL="171450" indent="-171450" eaLnBrk="1" hangingPunct="1">
              <a:buFont typeface="Arial" panose="020B0604020202020204" pitchFamily="34" charset="0"/>
              <a:buChar char="•"/>
              <a:defRPr/>
            </a:pPr>
            <a:r>
              <a:rPr lang="en-US" altLang="en-US" dirty="0" smtClean="0">
                <a:ea typeface="ＭＳ Ｐゴシック" panose="020B0600070205080204" pitchFamily="34" charset="-128"/>
              </a:rPr>
              <a:t>Elicit target language from each Student.</a:t>
            </a:r>
          </a:p>
          <a:p>
            <a:pPr eaLnBrk="1" hangingPunct="1">
              <a:spcBef>
                <a:spcPct val="0"/>
              </a:spcBef>
              <a:defRPr/>
            </a:pPr>
            <a:endParaRPr lang="en-US" altLang="en-US" dirty="0" smtClean="0">
              <a:ea typeface="ＭＳ Ｐゴシック" panose="020B0600070205080204" pitchFamily="34" charset="-128"/>
            </a:endParaRPr>
          </a:p>
        </p:txBody>
      </p:sp>
      <p:sp>
        <p:nvSpPr>
          <p:cNvPr id="4" name="Slide Number Placeholder 3"/>
          <p:cNvSpPr>
            <a:spLocks noGrp="1"/>
          </p:cNvSpPr>
          <p:nvPr>
            <p:ph type="sldNum" sz="quarter" idx="10"/>
          </p:nvPr>
        </p:nvSpPr>
        <p:spPr/>
        <p:txBody>
          <a:bodyPr/>
          <a:lstStyle/>
          <a:p>
            <a:fld id="{30340642-D2FD-D046-87EF-349296A3D9A8}" type="slidenum">
              <a:rPr lang="en-US" smtClean="0"/>
              <a:t>18</a:t>
            </a:fld>
            <a:endParaRPr lang="en-US"/>
          </a:p>
        </p:txBody>
      </p:sp>
    </p:spTree>
    <p:extLst>
      <p:ext uri="{BB962C8B-B14F-4D97-AF65-F5344CB8AC3E}">
        <p14:creationId xmlns:p14="http://schemas.microsoft.com/office/powerpoint/2010/main" val="4099465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spcBef>
                <a:spcPct val="0"/>
              </a:spcBef>
              <a:defRPr/>
            </a:pPr>
            <a:r>
              <a:rPr lang="en-US" altLang="en-US" dirty="0" smtClean="0">
                <a:ea typeface="ＭＳ Ｐゴシック" panose="020B0600070205080204" pitchFamily="34" charset="-128"/>
              </a:rPr>
              <a:t>3.1 Whose Is It?</a:t>
            </a:r>
          </a:p>
          <a:p>
            <a:pPr eaLnBrk="1" hangingPunct="1">
              <a:spcBef>
                <a:spcPct val="0"/>
              </a:spcBef>
              <a:defRPr/>
            </a:pPr>
            <a:r>
              <a:rPr lang="en-US" altLang="en-US" dirty="0" smtClean="0">
                <a:ea typeface="ＭＳ Ｐゴシック" panose="020B0600070205080204" pitchFamily="34" charset="-128"/>
              </a:rPr>
              <a:t>Allow one minute for this slide.</a:t>
            </a:r>
          </a:p>
          <a:p>
            <a:pPr eaLnBrk="1" hangingPunct="1">
              <a:spcBef>
                <a:spcPct val="0"/>
              </a:spcBef>
              <a:defRPr/>
            </a:pPr>
            <a:endParaRPr lang="en-US" altLang="en-US" dirty="0" smtClean="0">
              <a:ea typeface="ＭＳ Ｐゴシック" panose="020B0600070205080204" pitchFamily="34" charset="-128"/>
            </a:endParaRPr>
          </a:p>
          <a:p>
            <a:pPr eaLnBrk="1" hangingPunct="1">
              <a:spcBef>
                <a:spcPct val="0"/>
              </a:spcBef>
              <a:defRPr/>
            </a:pPr>
            <a:r>
              <a:rPr lang="en-US" altLang="en-US" dirty="0" smtClean="0">
                <a:ea typeface="ＭＳ Ｐゴシック" panose="020B0600070205080204" pitchFamily="34" charset="-128"/>
              </a:rPr>
              <a:t>INSTRUCTIONS</a:t>
            </a:r>
          </a:p>
          <a:p>
            <a:pPr marL="171450" indent="-171450" eaLnBrk="1" hangingPunct="1">
              <a:spcBef>
                <a:spcPct val="0"/>
              </a:spcBef>
              <a:buFont typeface="Arial" panose="020B0604020202020204" pitchFamily="34" charset="0"/>
              <a:buChar char="•"/>
              <a:defRPr/>
            </a:pPr>
            <a:r>
              <a:rPr lang="en-US" altLang="en-US" dirty="0" smtClean="0">
                <a:ea typeface="ＭＳ Ｐゴシック" panose="020B0600070205080204" pitchFamily="34" charset="-128"/>
              </a:rPr>
              <a:t>Put the Students into A/B pairs.</a:t>
            </a:r>
          </a:p>
          <a:p>
            <a:pPr marL="171450" indent="-171450" eaLnBrk="1" hangingPunct="1">
              <a:spcBef>
                <a:spcPct val="0"/>
              </a:spcBef>
              <a:buFont typeface="Arial" panose="020B0604020202020204" pitchFamily="34" charset="0"/>
              <a:buChar char="•"/>
              <a:defRPr/>
            </a:pPr>
            <a:r>
              <a:rPr lang="en-US" altLang="en-US" dirty="0" smtClean="0">
                <a:ea typeface="ＭＳ Ｐゴシック" panose="020B0600070205080204" pitchFamily="34" charset="-128"/>
              </a:rPr>
              <a:t>Draw the Students</a:t>
            </a:r>
            <a:r>
              <a:rPr lang="ja-JP" altLang="en-US" dirty="0" smtClean="0">
                <a:ea typeface="ＭＳ Ｐゴシック" panose="020B0600070205080204" pitchFamily="34" charset="-128"/>
              </a:rPr>
              <a:t>’</a:t>
            </a:r>
            <a:r>
              <a:rPr lang="en-US" altLang="ja-JP" dirty="0" smtClean="0">
                <a:ea typeface="ＭＳ Ｐゴシック" panose="020B0600070205080204" pitchFamily="34" charset="-128"/>
              </a:rPr>
              <a:t> attention to the text in the speech bubbles. </a:t>
            </a:r>
          </a:p>
          <a:p>
            <a:pPr marL="171450" indent="-171450" eaLnBrk="1" hangingPunct="1">
              <a:spcBef>
                <a:spcPct val="0"/>
              </a:spcBef>
              <a:buFont typeface="Arial" panose="020B0604020202020204" pitchFamily="34" charset="0"/>
              <a:buChar char="•"/>
              <a:defRPr/>
            </a:pPr>
            <a:r>
              <a:rPr lang="en-US" altLang="en-US" dirty="0" smtClean="0">
                <a:ea typeface="ＭＳ Ｐゴシック" panose="020B0600070205080204" pitchFamily="34" charset="-128"/>
              </a:rPr>
              <a:t>Ask Student A to fill in the blanks and read the question for Student B to answer. </a:t>
            </a:r>
          </a:p>
          <a:p>
            <a:pPr eaLnBrk="1" hangingPunct="1">
              <a:spcBef>
                <a:spcPct val="0"/>
              </a:spcBef>
              <a:defRPr/>
            </a:pPr>
            <a:r>
              <a:rPr lang="en-US" altLang="en-US" dirty="0" smtClean="0">
                <a:ea typeface="ＭＳ Ｐゴシック" panose="020B0600070205080204" pitchFamily="34" charset="-128"/>
              </a:rPr>
              <a:t> </a:t>
            </a:r>
          </a:p>
          <a:p>
            <a:pPr>
              <a:defRPr/>
            </a:pPr>
            <a:r>
              <a:rPr lang="en-US" altLang="en-US" dirty="0" smtClean="0">
                <a:ea typeface="ＭＳ Ｐゴシック" panose="020B0600070205080204" pitchFamily="34" charset="-128"/>
              </a:rPr>
              <a:t>ANSWER KEY </a:t>
            </a:r>
          </a:p>
          <a:p>
            <a:pPr marL="0" lvl="1" eaLnBrk="1" hangingPunct="1">
              <a:spcBef>
                <a:spcPct val="0"/>
              </a:spcBef>
              <a:defRPr/>
            </a:pPr>
            <a:r>
              <a:rPr lang="en-US" altLang="en-US" dirty="0" smtClean="0">
                <a:ea typeface="ＭＳ Ｐゴシック" panose="020B0600070205080204" pitchFamily="34" charset="-128"/>
              </a:rPr>
              <a:t>A:  Who can I give the phone to? </a:t>
            </a:r>
            <a:r>
              <a:rPr lang="en-GB" altLang="en-US" dirty="0" smtClean="0">
                <a:ea typeface="ＭＳ Ｐゴシック" panose="020B0600070205080204" pitchFamily="34" charset="-128"/>
              </a:rPr>
              <a:t>Whose is it?</a:t>
            </a:r>
          </a:p>
          <a:p>
            <a:pPr eaLnBrk="1" hangingPunct="1">
              <a:spcBef>
                <a:spcPct val="0"/>
              </a:spcBef>
              <a:defRPr/>
            </a:pPr>
            <a:r>
              <a:rPr lang="en-GB" altLang="en-US" dirty="0" smtClean="0">
                <a:ea typeface="ＭＳ Ｐゴシック" panose="020B0600070205080204" pitchFamily="34" charset="-128"/>
              </a:rPr>
              <a:t>B:  Give it to her. It’s hers.</a:t>
            </a:r>
          </a:p>
          <a:p>
            <a:pPr eaLnBrk="1" hangingPunct="1">
              <a:spcBef>
                <a:spcPct val="0"/>
              </a:spcBef>
              <a:defRPr/>
            </a:pPr>
            <a:r>
              <a:rPr lang="en-US" altLang="en-US" dirty="0" smtClean="0">
                <a:ea typeface="ＭＳ Ｐゴシック" panose="020B0600070205080204" pitchFamily="34" charset="-128"/>
              </a:rPr>
              <a:t> </a:t>
            </a:r>
          </a:p>
          <a:p>
            <a:pPr eaLnBrk="1" hangingPunct="1">
              <a:spcBef>
                <a:spcPct val="0"/>
              </a:spcBef>
              <a:defRPr/>
            </a:pPr>
            <a:r>
              <a:rPr lang="en-US" altLang="en-US" dirty="0" smtClean="0">
                <a:ea typeface="ＭＳ Ｐゴシック" panose="020B0600070205080204" pitchFamily="34" charset="-128"/>
              </a:rPr>
              <a:t>A: Who can I give the keys to? Whose are they?</a:t>
            </a:r>
          </a:p>
          <a:p>
            <a:pPr eaLnBrk="1" hangingPunct="1">
              <a:spcBef>
                <a:spcPct val="0"/>
              </a:spcBef>
              <a:defRPr/>
            </a:pPr>
            <a:r>
              <a:rPr lang="en-US" altLang="en-US" dirty="0" smtClean="0">
                <a:ea typeface="ＭＳ Ｐゴシック" panose="020B0600070205080204" pitchFamily="34" charset="-128"/>
              </a:rPr>
              <a:t>B: Give them to him. They’re</a:t>
            </a:r>
            <a:r>
              <a:rPr lang="en-US" altLang="ja-JP" dirty="0" smtClean="0">
                <a:ea typeface="ＭＳ Ｐゴシック" panose="020B0600070205080204" pitchFamily="34" charset="-128"/>
              </a:rPr>
              <a:t> his.</a:t>
            </a:r>
          </a:p>
          <a:p>
            <a:pPr eaLnBrk="1" hangingPunct="1">
              <a:spcBef>
                <a:spcPct val="0"/>
              </a:spcBef>
              <a:defRPr/>
            </a:pPr>
            <a:endParaRPr lang="en-US" altLang="en-US" dirty="0" smtClean="0">
              <a:ea typeface="ＭＳ Ｐゴシック" panose="020B0600070205080204" pitchFamily="34" charset="-128"/>
            </a:endParaRPr>
          </a:p>
        </p:txBody>
      </p:sp>
      <p:sp>
        <p:nvSpPr>
          <p:cNvPr id="4" name="Slide Number Placeholder 3"/>
          <p:cNvSpPr>
            <a:spLocks noGrp="1"/>
          </p:cNvSpPr>
          <p:nvPr>
            <p:ph type="sldNum" sz="quarter" idx="10"/>
          </p:nvPr>
        </p:nvSpPr>
        <p:spPr/>
        <p:txBody>
          <a:bodyPr/>
          <a:lstStyle/>
          <a:p>
            <a:fld id="{30340642-D2FD-D046-87EF-349296A3D9A8}" type="slidenum">
              <a:rPr lang="en-US" smtClean="0"/>
              <a:t>19</a:t>
            </a:fld>
            <a:endParaRPr lang="en-US"/>
          </a:p>
        </p:txBody>
      </p:sp>
    </p:spTree>
    <p:extLst>
      <p:ext uri="{BB962C8B-B14F-4D97-AF65-F5344CB8AC3E}">
        <p14:creationId xmlns:p14="http://schemas.microsoft.com/office/powerpoint/2010/main" val="31599087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spcBef>
                <a:spcPct val="0"/>
              </a:spcBef>
              <a:defRPr/>
            </a:pPr>
            <a:r>
              <a:rPr lang="en-US" altLang="en-US" dirty="0" smtClean="0">
                <a:ea typeface="ＭＳ Ｐゴシック" panose="020B0600070205080204" pitchFamily="34" charset="-128"/>
              </a:rPr>
              <a:t>IN</a:t>
            </a:r>
            <a:r>
              <a:rPr lang="en-US" altLang="en-US" sz="1200" dirty="0" smtClean="0">
                <a:ea typeface="ＭＳ Ｐゴシック" panose="020B0600070205080204" pitchFamily="34" charset="-128"/>
              </a:rPr>
              <a:t>STRUCTIONS</a:t>
            </a:r>
            <a:r>
              <a:rPr lang="en-US" altLang="en-US" sz="1200" b="1" dirty="0" smtClean="0">
                <a:ea typeface="ＭＳ Ｐゴシック" panose="020B0600070205080204" pitchFamily="34" charset="-128"/>
              </a:rPr>
              <a:t>	</a:t>
            </a:r>
          </a:p>
          <a:p>
            <a:pPr marL="171450" indent="-171450" eaLnBrk="1" hangingPunct="1">
              <a:spcBef>
                <a:spcPct val="0"/>
              </a:spcBef>
              <a:buFont typeface="Arial" panose="020B0604020202020204" pitchFamily="34" charset="0"/>
              <a:buChar char="•"/>
              <a:defRPr/>
            </a:pPr>
            <a:r>
              <a:rPr lang="en-US" altLang="en-US" sz="1200" dirty="0" smtClean="0">
                <a:ea typeface="ＭＳ Ｐゴシック" panose="020B0600070205080204" pitchFamily="34" charset="-128"/>
              </a:rPr>
              <a:t>This is a warm-up activity and should not be assessed.</a:t>
            </a:r>
          </a:p>
          <a:p>
            <a:pPr marL="171450" indent="-171450" eaLnBrk="1" hangingPunct="1">
              <a:spcBef>
                <a:spcPct val="0"/>
              </a:spcBef>
              <a:buFont typeface="Arial" panose="020B0604020202020204" pitchFamily="34" charset="0"/>
              <a:buChar char="•"/>
              <a:defRPr/>
            </a:pPr>
            <a:r>
              <a:rPr lang="en-US" altLang="en-US" sz="1200" dirty="0" smtClean="0">
                <a:ea typeface="ＭＳ Ｐゴシック" panose="020B0600070205080204" pitchFamily="34" charset="-128"/>
              </a:rPr>
              <a:t>Introduce yourself to the Students. Then ask each individual Student what his/her name is. Tell the Students:</a:t>
            </a:r>
          </a:p>
          <a:p>
            <a:pPr eaLnBrk="1" hangingPunct="1">
              <a:spcBef>
                <a:spcPct val="0"/>
              </a:spcBef>
              <a:defRPr/>
            </a:pPr>
            <a:r>
              <a:rPr lang="en-GB" altLang="en-US" sz="1200" dirty="0" smtClean="0">
                <a:ea typeface="ＭＳ Ｐゴシック" panose="020B0600070205080204" pitchFamily="34" charset="-128"/>
              </a:rPr>
              <a:t> </a:t>
            </a:r>
            <a:endParaRPr lang="en-US" altLang="en-US" sz="1200" dirty="0" smtClean="0">
              <a:ea typeface="ＭＳ Ｐゴシック" panose="020B0600070205080204" pitchFamily="34" charset="-128"/>
            </a:endParaRPr>
          </a:p>
          <a:p>
            <a:pPr eaLnBrk="1" hangingPunct="1">
              <a:spcBef>
                <a:spcPct val="0"/>
              </a:spcBef>
              <a:defRPr/>
            </a:pPr>
            <a:r>
              <a:rPr lang="en-US" altLang="en-US" sz="1200" dirty="0" smtClean="0">
                <a:ea typeface="ＭＳ Ｐゴシック" panose="020B0600070205080204" pitchFamily="34" charset="-128"/>
              </a:rPr>
              <a:t>Hello. My name</a:t>
            </a:r>
            <a:r>
              <a:rPr lang="ja-JP" altLang="en-US" sz="1200" dirty="0" smtClean="0">
                <a:ea typeface="ＭＳ Ｐゴシック" panose="020B0600070205080204" pitchFamily="34" charset="-128"/>
              </a:rPr>
              <a:t>’</a:t>
            </a:r>
            <a:r>
              <a:rPr lang="en-US" altLang="ja-JP" sz="1200" dirty="0" smtClean="0">
                <a:ea typeface="ＭＳ Ｐゴシック" panose="020B0600070205080204" pitchFamily="34" charset="-128"/>
              </a:rPr>
              <a:t>s _______. What</a:t>
            </a:r>
            <a:r>
              <a:rPr lang="ja-JP" altLang="en-US" sz="1200" dirty="0" smtClean="0">
                <a:ea typeface="ＭＳ Ｐゴシック" panose="020B0600070205080204" pitchFamily="34" charset="-128"/>
              </a:rPr>
              <a:t>’</a:t>
            </a:r>
            <a:r>
              <a:rPr lang="en-US" altLang="ja-JP" sz="1200" dirty="0" smtClean="0">
                <a:ea typeface="ＭＳ Ｐゴシック" panose="020B0600070205080204" pitchFamily="34" charset="-128"/>
              </a:rPr>
              <a:t>s your name?</a:t>
            </a:r>
          </a:p>
          <a:p>
            <a:pPr eaLnBrk="1" hangingPunct="1">
              <a:spcBef>
                <a:spcPct val="0"/>
              </a:spcBef>
              <a:defRPr/>
            </a:pPr>
            <a:r>
              <a:rPr lang="en-US" altLang="en-US" sz="1200" dirty="0" smtClean="0">
                <a:ea typeface="ＭＳ Ｐゴシック" panose="020B0600070205080204" pitchFamily="34" charset="-128"/>
              </a:rPr>
              <a:t>Sample Responses: My name</a:t>
            </a:r>
            <a:r>
              <a:rPr lang="ja-JP" altLang="en-US" sz="1200" dirty="0" smtClean="0">
                <a:ea typeface="ＭＳ Ｐゴシック" panose="020B0600070205080204" pitchFamily="34" charset="-128"/>
              </a:rPr>
              <a:t>’</a:t>
            </a:r>
            <a:r>
              <a:rPr lang="en-US" altLang="ja-JP" sz="1200" dirty="0" smtClean="0">
                <a:ea typeface="ＭＳ Ｐゴシック" panose="020B0600070205080204" pitchFamily="34" charset="-128"/>
              </a:rPr>
              <a:t>s _______./My name is _______.</a:t>
            </a:r>
          </a:p>
          <a:p>
            <a:pPr eaLnBrk="1" hangingPunct="1">
              <a:spcBef>
                <a:spcPct val="0"/>
              </a:spcBef>
              <a:defRPr/>
            </a:pPr>
            <a:endParaRPr lang="en-US" altLang="en-US" sz="1200" dirty="0" smtClean="0">
              <a:ea typeface="ＭＳ Ｐゴシック" panose="020B0600070205080204" pitchFamily="34" charset="-128"/>
            </a:endParaRPr>
          </a:p>
        </p:txBody>
      </p:sp>
      <p:sp>
        <p:nvSpPr>
          <p:cNvPr id="4" name="Slide Number Placeholder 3"/>
          <p:cNvSpPr>
            <a:spLocks noGrp="1"/>
          </p:cNvSpPr>
          <p:nvPr>
            <p:ph type="sldNum" sz="quarter" idx="10"/>
          </p:nvPr>
        </p:nvSpPr>
        <p:spPr/>
        <p:txBody>
          <a:bodyPr/>
          <a:lstStyle/>
          <a:p>
            <a:fld id="{30340642-D2FD-D046-87EF-349296A3D9A8}" type="slidenum">
              <a:rPr lang="en-US" smtClean="0"/>
              <a:t>2</a:t>
            </a:fld>
            <a:endParaRPr lang="en-US"/>
          </a:p>
        </p:txBody>
      </p:sp>
    </p:spTree>
    <p:extLst>
      <p:ext uri="{BB962C8B-B14F-4D97-AF65-F5344CB8AC3E}">
        <p14:creationId xmlns:p14="http://schemas.microsoft.com/office/powerpoint/2010/main" val="320820852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spcBef>
                <a:spcPct val="0"/>
              </a:spcBef>
              <a:defRPr/>
            </a:pPr>
            <a:r>
              <a:rPr lang="en-US" altLang="en-US" dirty="0" smtClean="0">
                <a:ea typeface="ＭＳ Ｐゴシック" panose="020B0600070205080204" pitchFamily="34" charset="-128"/>
              </a:rPr>
              <a:t>3.1 Whose Is It?</a:t>
            </a:r>
          </a:p>
          <a:p>
            <a:pPr eaLnBrk="1" hangingPunct="1">
              <a:spcBef>
                <a:spcPct val="0"/>
              </a:spcBef>
              <a:defRPr/>
            </a:pPr>
            <a:r>
              <a:rPr lang="en-US" altLang="en-US" dirty="0" smtClean="0">
                <a:ea typeface="ＭＳ Ｐゴシック" panose="020B0600070205080204" pitchFamily="34" charset="-128"/>
              </a:rPr>
              <a:t>Allow one minute for this slide.</a:t>
            </a:r>
          </a:p>
          <a:p>
            <a:pPr eaLnBrk="1" hangingPunct="1">
              <a:spcBef>
                <a:spcPct val="0"/>
              </a:spcBef>
              <a:defRPr/>
            </a:pPr>
            <a:endParaRPr lang="en-US" altLang="en-US" dirty="0" smtClean="0">
              <a:ea typeface="ＭＳ Ｐゴシック" panose="020B0600070205080204" pitchFamily="34" charset="-128"/>
            </a:endParaRPr>
          </a:p>
          <a:p>
            <a:pPr eaLnBrk="1" hangingPunct="1">
              <a:spcBef>
                <a:spcPct val="0"/>
              </a:spcBef>
              <a:defRPr/>
            </a:pPr>
            <a:r>
              <a:rPr lang="en-US" altLang="en-US" dirty="0" smtClean="0">
                <a:ea typeface="ＭＳ Ｐゴシック" panose="020B0600070205080204" pitchFamily="34" charset="-128"/>
              </a:rPr>
              <a:t>INSTRUCTIONS</a:t>
            </a:r>
          </a:p>
          <a:p>
            <a:pPr marL="171450" indent="-171450" eaLnBrk="1" hangingPunct="1">
              <a:spcBef>
                <a:spcPct val="0"/>
              </a:spcBef>
              <a:buFont typeface="Arial" panose="020B0604020202020204" pitchFamily="34" charset="0"/>
              <a:buChar char="•"/>
              <a:defRPr/>
            </a:pPr>
            <a:r>
              <a:rPr lang="en-US" altLang="en-US" dirty="0" smtClean="0">
                <a:ea typeface="ＭＳ Ｐゴシック" panose="020B0600070205080204" pitchFamily="34" charset="-128"/>
              </a:rPr>
              <a:t>Draw the Students</a:t>
            </a:r>
            <a:r>
              <a:rPr lang="ja-JP" altLang="en-US" dirty="0" smtClean="0">
                <a:ea typeface="ＭＳ Ｐゴシック" panose="020B0600070205080204" pitchFamily="34" charset="-128"/>
              </a:rPr>
              <a:t>’</a:t>
            </a:r>
            <a:r>
              <a:rPr lang="en-US" altLang="ja-JP" dirty="0" smtClean="0">
                <a:ea typeface="ＭＳ Ｐゴシック" panose="020B0600070205080204" pitchFamily="34" charset="-128"/>
              </a:rPr>
              <a:t> attention to the text in the speech bubbles. </a:t>
            </a:r>
          </a:p>
          <a:p>
            <a:pPr marL="171450" indent="-171450" eaLnBrk="1" hangingPunct="1">
              <a:spcBef>
                <a:spcPct val="0"/>
              </a:spcBef>
              <a:buFont typeface="Arial" panose="020B0604020202020204" pitchFamily="34" charset="0"/>
              <a:buChar char="•"/>
              <a:defRPr/>
            </a:pPr>
            <a:r>
              <a:rPr lang="en-US" altLang="en-US" dirty="0" smtClean="0">
                <a:ea typeface="ＭＳ Ｐゴシック" panose="020B0600070205080204" pitchFamily="34" charset="-128"/>
              </a:rPr>
              <a:t>Ask Student B to fill in the blanks and read the question for Student A to answer. </a:t>
            </a:r>
          </a:p>
          <a:p>
            <a:pPr eaLnBrk="1" hangingPunct="1">
              <a:spcBef>
                <a:spcPct val="0"/>
              </a:spcBef>
              <a:defRPr/>
            </a:pPr>
            <a:r>
              <a:rPr lang="en-US" altLang="en-US" dirty="0" smtClean="0">
                <a:ea typeface="ＭＳ Ｐゴシック" panose="020B0600070205080204" pitchFamily="34" charset="-128"/>
              </a:rPr>
              <a:t> </a:t>
            </a:r>
          </a:p>
          <a:p>
            <a:pPr>
              <a:defRPr/>
            </a:pPr>
            <a:r>
              <a:rPr lang="en-US" altLang="en-US" dirty="0" smtClean="0">
                <a:ea typeface="ＭＳ Ｐゴシック" panose="020B0600070205080204" pitchFamily="34" charset="-128"/>
              </a:rPr>
              <a:t>ANSWER KEY </a:t>
            </a:r>
          </a:p>
          <a:p>
            <a:pPr>
              <a:defRPr/>
            </a:pPr>
            <a:r>
              <a:rPr lang="en-US" altLang="en-US" dirty="0" smtClean="0">
                <a:ea typeface="ＭＳ Ｐゴシック" panose="020B0600070205080204" pitchFamily="34" charset="-128"/>
              </a:rPr>
              <a:t>A:  Who can I give the bike to? </a:t>
            </a:r>
            <a:r>
              <a:rPr lang="en-GB" altLang="en-US" dirty="0" smtClean="0">
                <a:ea typeface="ＭＳ Ｐゴシック" panose="020B0600070205080204" pitchFamily="34" charset="-128"/>
              </a:rPr>
              <a:t>Whose is it?</a:t>
            </a:r>
          </a:p>
          <a:p>
            <a:pPr eaLnBrk="1" hangingPunct="1">
              <a:spcBef>
                <a:spcPct val="0"/>
              </a:spcBef>
              <a:defRPr/>
            </a:pPr>
            <a:r>
              <a:rPr lang="en-GB" altLang="en-US" dirty="0" smtClean="0">
                <a:ea typeface="ＭＳ Ｐゴシック" panose="020B0600070205080204" pitchFamily="34" charset="-128"/>
              </a:rPr>
              <a:t>B:  Give it to her. It’s hers.</a:t>
            </a:r>
          </a:p>
          <a:p>
            <a:pPr eaLnBrk="1" hangingPunct="1">
              <a:spcBef>
                <a:spcPct val="0"/>
              </a:spcBef>
              <a:defRPr/>
            </a:pPr>
            <a:r>
              <a:rPr lang="en-US" altLang="en-US" dirty="0" smtClean="0">
                <a:ea typeface="ＭＳ Ｐゴシック" panose="020B0600070205080204" pitchFamily="34" charset="-128"/>
              </a:rPr>
              <a:t> </a:t>
            </a:r>
          </a:p>
          <a:p>
            <a:pPr eaLnBrk="1" hangingPunct="1">
              <a:spcBef>
                <a:spcPct val="0"/>
              </a:spcBef>
              <a:defRPr/>
            </a:pPr>
            <a:r>
              <a:rPr lang="en-US" altLang="en-US" dirty="0" smtClean="0">
                <a:ea typeface="ＭＳ Ｐゴシック" panose="020B0600070205080204" pitchFamily="34" charset="-128"/>
              </a:rPr>
              <a:t>A: Who can I give the wallet to? Whose is it?</a:t>
            </a:r>
          </a:p>
          <a:p>
            <a:pPr eaLnBrk="1" hangingPunct="1">
              <a:spcBef>
                <a:spcPct val="0"/>
              </a:spcBef>
              <a:defRPr/>
            </a:pPr>
            <a:r>
              <a:rPr lang="en-US" altLang="en-US" dirty="0" smtClean="0">
                <a:ea typeface="ＭＳ Ｐゴシック" panose="020B0600070205080204" pitchFamily="34" charset="-128"/>
              </a:rPr>
              <a:t>B: Give it to him. It</a:t>
            </a:r>
            <a:r>
              <a:rPr lang="ja-JP" altLang="en-US" dirty="0" smtClean="0">
                <a:ea typeface="ＭＳ Ｐゴシック" panose="020B0600070205080204" pitchFamily="34" charset="-128"/>
              </a:rPr>
              <a:t>’</a:t>
            </a:r>
            <a:r>
              <a:rPr lang="en-US" altLang="ja-JP" dirty="0" smtClean="0">
                <a:ea typeface="ＭＳ Ｐゴシック" panose="020B0600070205080204" pitchFamily="34" charset="-128"/>
              </a:rPr>
              <a:t>s his.</a:t>
            </a:r>
          </a:p>
          <a:p>
            <a:pPr eaLnBrk="1" hangingPunct="1">
              <a:spcBef>
                <a:spcPct val="0"/>
              </a:spcBef>
              <a:defRPr/>
            </a:pPr>
            <a:endParaRPr lang="en-US" altLang="en-US" dirty="0" smtClean="0">
              <a:ea typeface="ＭＳ Ｐゴシック" panose="020B0600070205080204" pitchFamily="34" charset="-128"/>
            </a:endParaRPr>
          </a:p>
        </p:txBody>
      </p:sp>
      <p:sp>
        <p:nvSpPr>
          <p:cNvPr id="4" name="Slide Number Placeholder 3"/>
          <p:cNvSpPr>
            <a:spLocks noGrp="1"/>
          </p:cNvSpPr>
          <p:nvPr>
            <p:ph type="sldNum" sz="quarter" idx="10"/>
          </p:nvPr>
        </p:nvSpPr>
        <p:spPr/>
        <p:txBody>
          <a:bodyPr/>
          <a:lstStyle/>
          <a:p>
            <a:fld id="{30340642-D2FD-D046-87EF-349296A3D9A8}" type="slidenum">
              <a:rPr lang="en-US" smtClean="0"/>
              <a:t>20</a:t>
            </a:fld>
            <a:endParaRPr lang="en-US"/>
          </a:p>
        </p:txBody>
      </p:sp>
    </p:spTree>
    <p:extLst>
      <p:ext uri="{BB962C8B-B14F-4D97-AF65-F5344CB8AC3E}">
        <p14:creationId xmlns:p14="http://schemas.microsoft.com/office/powerpoint/2010/main" val="31599087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spcBef>
                <a:spcPct val="0"/>
              </a:spcBef>
              <a:defRPr/>
            </a:pPr>
            <a:r>
              <a:rPr lang="en-US" altLang="en-US" dirty="0" smtClean="0">
                <a:ea typeface="ＭＳ Ｐゴシック" panose="020B0600070205080204" pitchFamily="34" charset="-128"/>
              </a:rPr>
              <a:t>3.1 Whose Is It?</a:t>
            </a:r>
          </a:p>
          <a:p>
            <a:pPr eaLnBrk="1" hangingPunct="1">
              <a:spcBef>
                <a:spcPct val="0"/>
              </a:spcBef>
              <a:defRPr/>
            </a:pPr>
            <a:r>
              <a:rPr lang="en-US" altLang="en-US" dirty="0" smtClean="0">
                <a:ea typeface="ＭＳ Ｐゴシック" panose="020B0600070205080204" pitchFamily="34" charset="-128"/>
              </a:rPr>
              <a:t>Allow one minute for this slide.</a:t>
            </a:r>
          </a:p>
          <a:p>
            <a:pPr eaLnBrk="1" hangingPunct="1">
              <a:spcBef>
                <a:spcPct val="0"/>
              </a:spcBef>
              <a:defRPr/>
            </a:pPr>
            <a:endParaRPr lang="en-US" altLang="en-US" dirty="0" smtClean="0">
              <a:ea typeface="ＭＳ Ｐゴシック" panose="020B0600070205080204" pitchFamily="34" charset="-128"/>
            </a:endParaRPr>
          </a:p>
          <a:p>
            <a:pPr eaLnBrk="1" hangingPunct="1">
              <a:spcBef>
                <a:spcPct val="0"/>
              </a:spcBef>
              <a:defRPr/>
            </a:pPr>
            <a:r>
              <a:rPr lang="en-US" altLang="en-US" dirty="0" smtClean="0">
                <a:ea typeface="ＭＳ Ｐゴシック" panose="020B0600070205080204" pitchFamily="34" charset="-128"/>
              </a:rPr>
              <a:t>INSTRUCTIONS</a:t>
            </a:r>
          </a:p>
          <a:p>
            <a:pPr marL="171450" indent="-171450" eaLnBrk="1" hangingPunct="1">
              <a:spcBef>
                <a:spcPct val="0"/>
              </a:spcBef>
              <a:buFont typeface="Arial" panose="020B0604020202020204" pitchFamily="34" charset="0"/>
              <a:buChar char="•"/>
              <a:defRPr/>
            </a:pPr>
            <a:r>
              <a:rPr lang="en-US" altLang="en-US" dirty="0" smtClean="0">
                <a:ea typeface="ＭＳ Ｐゴシック" panose="020B0600070205080204" pitchFamily="34" charset="-128"/>
              </a:rPr>
              <a:t>Draw the Students</a:t>
            </a:r>
            <a:r>
              <a:rPr lang="ja-JP" altLang="en-US" dirty="0" smtClean="0">
                <a:ea typeface="ＭＳ Ｐゴシック" panose="020B0600070205080204" pitchFamily="34" charset="-128"/>
              </a:rPr>
              <a:t>’</a:t>
            </a:r>
            <a:r>
              <a:rPr lang="en-US" altLang="ja-JP" dirty="0" smtClean="0">
                <a:ea typeface="ＭＳ Ｐゴシック" panose="020B0600070205080204" pitchFamily="34" charset="-128"/>
              </a:rPr>
              <a:t> attention to the text in the speech bubbles. </a:t>
            </a:r>
          </a:p>
          <a:p>
            <a:pPr marL="171450" indent="-171450" eaLnBrk="1" hangingPunct="1">
              <a:spcBef>
                <a:spcPct val="0"/>
              </a:spcBef>
              <a:buFont typeface="Arial" panose="020B0604020202020204" pitchFamily="34" charset="0"/>
              <a:buChar char="•"/>
              <a:defRPr/>
            </a:pPr>
            <a:r>
              <a:rPr lang="en-US" altLang="en-US" dirty="0" smtClean="0">
                <a:ea typeface="ＭＳ Ｐゴシック" panose="020B0600070205080204" pitchFamily="34" charset="-128"/>
              </a:rPr>
              <a:t>Ask Student A to fill in the blanks and read the question for Student B to answer. </a:t>
            </a:r>
          </a:p>
          <a:p>
            <a:pPr eaLnBrk="1" hangingPunct="1">
              <a:spcBef>
                <a:spcPct val="0"/>
              </a:spcBef>
              <a:defRPr/>
            </a:pPr>
            <a:r>
              <a:rPr lang="en-US" altLang="en-US" dirty="0" smtClean="0">
                <a:ea typeface="ＭＳ Ｐゴシック" panose="020B0600070205080204" pitchFamily="34" charset="-128"/>
              </a:rPr>
              <a:t> </a:t>
            </a:r>
          </a:p>
          <a:p>
            <a:pPr>
              <a:defRPr/>
            </a:pPr>
            <a:r>
              <a:rPr lang="en-US" altLang="en-US" dirty="0" smtClean="0">
                <a:ea typeface="ＭＳ Ｐゴシック" panose="020B0600070205080204" pitchFamily="34" charset="-128"/>
              </a:rPr>
              <a:t>ANSWER KEY </a:t>
            </a:r>
          </a:p>
          <a:p>
            <a:pPr>
              <a:defRPr/>
            </a:pPr>
            <a:r>
              <a:rPr lang="en-US" altLang="en-US" dirty="0" smtClean="0">
                <a:ea typeface="ＭＳ Ｐゴシック" panose="020B0600070205080204" pitchFamily="34" charset="-128"/>
              </a:rPr>
              <a:t>A:  Who can I give the car to? </a:t>
            </a:r>
            <a:r>
              <a:rPr lang="en-GB" altLang="en-US" dirty="0" smtClean="0">
                <a:ea typeface="ＭＳ Ｐゴシック" panose="020B0600070205080204" pitchFamily="34" charset="-128"/>
              </a:rPr>
              <a:t>Whose is it?</a:t>
            </a:r>
          </a:p>
          <a:p>
            <a:pPr eaLnBrk="1" hangingPunct="1">
              <a:spcBef>
                <a:spcPct val="0"/>
              </a:spcBef>
              <a:defRPr/>
            </a:pPr>
            <a:r>
              <a:rPr lang="en-GB" altLang="en-US" dirty="0" smtClean="0">
                <a:ea typeface="ＭＳ Ｐゴシック" panose="020B0600070205080204" pitchFamily="34" charset="-128"/>
              </a:rPr>
              <a:t>B:  Give it to them. It’s theirs.</a:t>
            </a:r>
          </a:p>
          <a:p>
            <a:pPr eaLnBrk="1" hangingPunct="1">
              <a:spcBef>
                <a:spcPct val="0"/>
              </a:spcBef>
              <a:defRPr/>
            </a:pPr>
            <a:r>
              <a:rPr lang="en-US" altLang="en-US" dirty="0" smtClean="0">
                <a:ea typeface="ＭＳ Ｐゴシック" panose="020B0600070205080204" pitchFamily="34" charset="-128"/>
              </a:rPr>
              <a:t> </a:t>
            </a:r>
          </a:p>
          <a:p>
            <a:pPr eaLnBrk="1" hangingPunct="1">
              <a:spcBef>
                <a:spcPct val="0"/>
              </a:spcBef>
              <a:defRPr/>
            </a:pPr>
            <a:r>
              <a:rPr lang="en-US" altLang="en-US" dirty="0" smtClean="0">
                <a:ea typeface="ＭＳ Ｐゴシック" panose="020B0600070205080204" pitchFamily="34" charset="-128"/>
              </a:rPr>
              <a:t>A: Who can I give the toothbrush to? Whose is it?</a:t>
            </a:r>
          </a:p>
          <a:p>
            <a:pPr eaLnBrk="1" hangingPunct="1">
              <a:spcBef>
                <a:spcPct val="0"/>
              </a:spcBef>
              <a:defRPr/>
            </a:pPr>
            <a:r>
              <a:rPr lang="en-US" altLang="en-US" dirty="0" smtClean="0">
                <a:ea typeface="ＭＳ Ｐゴシック" panose="020B0600070205080204" pitchFamily="34" charset="-128"/>
              </a:rPr>
              <a:t>B: Give it to her. It</a:t>
            </a:r>
            <a:r>
              <a:rPr lang="ja-JP" altLang="en-US" dirty="0" smtClean="0">
                <a:ea typeface="ＭＳ Ｐゴシック" panose="020B0600070205080204" pitchFamily="34" charset="-128"/>
              </a:rPr>
              <a:t>’</a:t>
            </a:r>
            <a:r>
              <a:rPr lang="en-US" altLang="ja-JP" dirty="0" smtClean="0">
                <a:ea typeface="ＭＳ Ｐゴシック" panose="020B0600070205080204" pitchFamily="34" charset="-128"/>
              </a:rPr>
              <a:t>s hers.</a:t>
            </a:r>
          </a:p>
          <a:p>
            <a:pPr eaLnBrk="1" hangingPunct="1">
              <a:spcBef>
                <a:spcPct val="0"/>
              </a:spcBef>
              <a:defRPr/>
            </a:pPr>
            <a:endParaRPr lang="en-US" altLang="en-US" dirty="0" smtClean="0">
              <a:ea typeface="ＭＳ Ｐゴシック" panose="020B0600070205080204" pitchFamily="34" charset="-128"/>
            </a:endParaRPr>
          </a:p>
        </p:txBody>
      </p:sp>
      <p:sp>
        <p:nvSpPr>
          <p:cNvPr id="4" name="Slide Number Placeholder 3"/>
          <p:cNvSpPr>
            <a:spLocks noGrp="1"/>
          </p:cNvSpPr>
          <p:nvPr>
            <p:ph type="sldNum" sz="quarter" idx="10"/>
          </p:nvPr>
        </p:nvSpPr>
        <p:spPr/>
        <p:txBody>
          <a:bodyPr/>
          <a:lstStyle/>
          <a:p>
            <a:fld id="{30340642-D2FD-D046-87EF-349296A3D9A8}" type="slidenum">
              <a:rPr lang="en-US" smtClean="0"/>
              <a:t>21</a:t>
            </a:fld>
            <a:endParaRPr lang="en-US"/>
          </a:p>
        </p:txBody>
      </p:sp>
    </p:spTree>
    <p:extLst>
      <p:ext uri="{BB962C8B-B14F-4D97-AF65-F5344CB8AC3E}">
        <p14:creationId xmlns:p14="http://schemas.microsoft.com/office/powerpoint/2010/main" val="31599087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spcBef>
                <a:spcPct val="0"/>
              </a:spcBef>
              <a:defRPr/>
            </a:pPr>
            <a:r>
              <a:rPr lang="en-US" altLang="en-US" dirty="0" smtClean="0">
                <a:ea typeface="ＭＳ Ｐゴシック" panose="020B0600070205080204" pitchFamily="34" charset="-128"/>
              </a:rPr>
              <a:t>3.1 Whose Is It?</a:t>
            </a:r>
          </a:p>
          <a:p>
            <a:pPr eaLnBrk="1" hangingPunct="1">
              <a:spcBef>
                <a:spcPct val="0"/>
              </a:spcBef>
              <a:defRPr/>
            </a:pPr>
            <a:r>
              <a:rPr lang="en-US" altLang="en-US" dirty="0" smtClean="0">
                <a:ea typeface="ＭＳ Ｐゴシック" panose="020B0600070205080204" pitchFamily="34" charset="-128"/>
              </a:rPr>
              <a:t>Allow one minute for this slide.</a:t>
            </a:r>
          </a:p>
          <a:p>
            <a:pPr eaLnBrk="1" hangingPunct="1">
              <a:spcBef>
                <a:spcPct val="0"/>
              </a:spcBef>
              <a:defRPr/>
            </a:pPr>
            <a:endParaRPr lang="en-US" altLang="en-US" dirty="0" smtClean="0">
              <a:ea typeface="ＭＳ Ｐゴシック" panose="020B0600070205080204" pitchFamily="34" charset="-128"/>
            </a:endParaRPr>
          </a:p>
          <a:p>
            <a:pPr eaLnBrk="1" hangingPunct="1">
              <a:spcBef>
                <a:spcPct val="0"/>
              </a:spcBef>
              <a:defRPr/>
            </a:pPr>
            <a:r>
              <a:rPr lang="en-US" altLang="en-US" dirty="0" smtClean="0">
                <a:ea typeface="ＭＳ Ｐゴシック" panose="020B0600070205080204" pitchFamily="34" charset="-128"/>
              </a:rPr>
              <a:t>INSTRUCTIONS</a:t>
            </a:r>
          </a:p>
          <a:p>
            <a:pPr marL="171450" indent="-171450" eaLnBrk="1" hangingPunct="1">
              <a:spcBef>
                <a:spcPct val="0"/>
              </a:spcBef>
              <a:buFont typeface="Arial" panose="020B0604020202020204" pitchFamily="34" charset="0"/>
              <a:buChar char="•"/>
              <a:defRPr/>
            </a:pPr>
            <a:r>
              <a:rPr lang="en-US" altLang="en-US" dirty="0" smtClean="0">
                <a:ea typeface="ＭＳ Ｐゴシック" panose="020B0600070205080204" pitchFamily="34" charset="-128"/>
              </a:rPr>
              <a:t>Draw the Students</a:t>
            </a:r>
            <a:r>
              <a:rPr lang="ja-JP" altLang="en-US" dirty="0" smtClean="0">
                <a:ea typeface="ＭＳ Ｐゴシック" panose="020B0600070205080204" pitchFamily="34" charset="-128"/>
              </a:rPr>
              <a:t>’</a:t>
            </a:r>
            <a:r>
              <a:rPr lang="en-US" altLang="ja-JP" dirty="0" smtClean="0">
                <a:ea typeface="ＭＳ Ｐゴシック" panose="020B0600070205080204" pitchFamily="34" charset="-128"/>
              </a:rPr>
              <a:t> attention to the text in the speech bubbles. </a:t>
            </a:r>
          </a:p>
          <a:p>
            <a:pPr marL="171450" indent="-171450" eaLnBrk="1" hangingPunct="1">
              <a:spcBef>
                <a:spcPct val="0"/>
              </a:spcBef>
              <a:buFont typeface="Arial" panose="020B0604020202020204" pitchFamily="34" charset="0"/>
              <a:buChar char="•"/>
              <a:defRPr/>
            </a:pPr>
            <a:r>
              <a:rPr lang="en-US" altLang="en-US" dirty="0" smtClean="0">
                <a:ea typeface="ＭＳ Ｐゴシック" panose="020B0600070205080204" pitchFamily="34" charset="-128"/>
              </a:rPr>
              <a:t>Ask Student B to fill in the blanks and read the question for Student A to answer. </a:t>
            </a:r>
          </a:p>
          <a:p>
            <a:pPr eaLnBrk="1" hangingPunct="1">
              <a:spcBef>
                <a:spcPct val="0"/>
              </a:spcBef>
              <a:defRPr/>
            </a:pPr>
            <a:r>
              <a:rPr lang="en-US" altLang="en-US" dirty="0" smtClean="0">
                <a:ea typeface="ＭＳ Ｐゴシック" panose="020B0600070205080204" pitchFamily="34" charset="-128"/>
              </a:rPr>
              <a:t> </a:t>
            </a:r>
          </a:p>
          <a:p>
            <a:pPr>
              <a:defRPr/>
            </a:pPr>
            <a:r>
              <a:rPr lang="en-US" altLang="en-US" dirty="0" smtClean="0">
                <a:ea typeface="ＭＳ Ｐゴシック" panose="020B0600070205080204" pitchFamily="34" charset="-128"/>
              </a:rPr>
              <a:t>ANSWER KEY</a:t>
            </a:r>
          </a:p>
          <a:p>
            <a:pPr marL="0" lvl="1" eaLnBrk="1" hangingPunct="1">
              <a:spcBef>
                <a:spcPct val="0"/>
              </a:spcBef>
              <a:defRPr/>
            </a:pPr>
            <a:r>
              <a:rPr lang="en-US" altLang="en-US" dirty="0" smtClean="0">
                <a:ea typeface="ＭＳ Ｐゴシック" panose="020B0600070205080204" pitchFamily="34" charset="-128"/>
              </a:rPr>
              <a:t>A:  Who can I give the bags to? </a:t>
            </a:r>
            <a:r>
              <a:rPr lang="en-GB" altLang="en-US" dirty="0" smtClean="0">
                <a:ea typeface="ＭＳ Ｐゴシック" panose="020B0600070205080204" pitchFamily="34" charset="-128"/>
              </a:rPr>
              <a:t>Whose are they?</a:t>
            </a:r>
          </a:p>
          <a:p>
            <a:pPr eaLnBrk="1" hangingPunct="1">
              <a:spcBef>
                <a:spcPct val="0"/>
              </a:spcBef>
              <a:defRPr/>
            </a:pPr>
            <a:r>
              <a:rPr lang="en-GB" altLang="en-US" dirty="0" smtClean="0">
                <a:ea typeface="ＭＳ Ｐゴシック" panose="020B0600070205080204" pitchFamily="34" charset="-128"/>
              </a:rPr>
              <a:t>B:  Give them to her. They’re hers.</a:t>
            </a:r>
          </a:p>
          <a:p>
            <a:pPr eaLnBrk="1" hangingPunct="1">
              <a:spcBef>
                <a:spcPct val="0"/>
              </a:spcBef>
              <a:defRPr/>
            </a:pPr>
            <a:r>
              <a:rPr lang="en-US" altLang="en-US" dirty="0" smtClean="0">
                <a:ea typeface="ＭＳ Ｐゴシック" panose="020B0600070205080204" pitchFamily="34" charset="-128"/>
              </a:rPr>
              <a:t> </a:t>
            </a:r>
          </a:p>
          <a:p>
            <a:pPr eaLnBrk="1" hangingPunct="1">
              <a:spcBef>
                <a:spcPct val="0"/>
              </a:spcBef>
              <a:defRPr/>
            </a:pPr>
            <a:r>
              <a:rPr lang="en-US" altLang="en-US" dirty="0" smtClean="0">
                <a:ea typeface="ＭＳ Ｐゴシック" panose="020B0600070205080204" pitchFamily="34" charset="-128"/>
              </a:rPr>
              <a:t>A: Who can I give the sandwich to? Whose is it?</a:t>
            </a:r>
          </a:p>
          <a:p>
            <a:pPr eaLnBrk="1" hangingPunct="1">
              <a:spcBef>
                <a:spcPct val="0"/>
              </a:spcBef>
              <a:defRPr/>
            </a:pPr>
            <a:r>
              <a:rPr lang="en-US" altLang="en-US" dirty="0" smtClean="0">
                <a:ea typeface="ＭＳ Ｐゴシック" panose="020B0600070205080204" pitchFamily="34" charset="-128"/>
              </a:rPr>
              <a:t>B: Give it to him. It</a:t>
            </a:r>
            <a:r>
              <a:rPr lang="ja-JP" altLang="en-US" dirty="0" smtClean="0">
                <a:ea typeface="ＭＳ Ｐゴシック" panose="020B0600070205080204" pitchFamily="34" charset="-128"/>
              </a:rPr>
              <a:t>’</a:t>
            </a:r>
            <a:r>
              <a:rPr lang="en-US" altLang="ja-JP" dirty="0" smtClean="0">
                <a:ea typeface="ＭＳ Ｐゴシック" panose="020B0600070205080204" pitchFamily="34" charset="-128"/>
              </a:rPr>
              <a:t>s his.</a:t>
            </a:r>
          </a:p>
          <a:p>
            <a:pPr eaLnBrk="1" hangingPunct="1">
              <a:spcBef>
                <a:spcPct val="0"/>
              </a:spcBef>
              <a:defRPr/>
            </a:pPr>
            <a:endParaRPr lang="en-US" altLang="en-US" dirty="0" smtClean="0">
              <a:ea typeface="ＭＳ Ｐゴシック" panose="020B0600070205080204" pitchFamily="34" charset="-128"/>
            </a:endParaRPr>
          </a:p>
        </p:txBody>
      </p:sp>
      <p:sp>
        <p:nvSpPr>
          <p:cNvPr id="4" name="Slide Number Placeholder 3"/>
          <p:cNvSpPr>
            <a:spLocks noGrp="1"/>
          </p:cNvSpPr>
          <p:nvPr>
            <p:ph type="sldNum" sz="quarter" idx="10"/>
          </p:nvPr>
        </p:nvSpPr>
        <p:spPr/>
        <p:txBody>
          <a:bodyPr/>
          <a:lstStyle/>
          <a:p>
            <a:fld id="{30340642-D2FD-D046-87EF-349296A3D9A8}" type="slidenum">
              <a:rPr lang="en-US" smtClean="0"/>
              <a:t>22</a:t>
            </a:fld>
            <a:endParaRPr lang="en-US"/>
          </a:p>
        </p:txBody>
      </p:sp>
    </p:spTree>
    <p:extLst>
      <p:ext uri="{BB962C8B-B14F-4D97-AF65-F5344CB8AC3E}">
        <p14:creationId xmlns:p14="http://schemas.microsoft.com/office/powerpoint/2010/main" val="31599087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spcBef>
                <a:spcPct val="0"/>
              </a:spcBef>
              <a:defRPr/>
            </a:pPr>
            <a:r>
              <a:rPr lang="en-US" altLang="en-US" dirty="0" smtClean="0">
                <a:ea typeface="ＭＳ Ｐゴシック" panose="020B0600070205080204" pitchFamily="34" charset="-128"/>
              </a:rPr>
              <a:t>3.1 Whose Is It?</a:t>
            </a:r>
          </a:p>
          <a:p>
            <a:pPr eaLnBrk="1" hangingPunct="1">
              <a:spcBef>
                <a:spcPct val="0"/>
              </a:spcBef>
              <a:defRPr/>
            </a:pPr>
            <a:r>
              <a:rPr lang="en-US" altLang="en-US" dirty="0" smtClean="0">
                <a:ea typeface="ＭＳ Ｐゴシック" panose="020B0600070205080204" pitchFamily="34" charset="-128"/>
              </a:rPr>
              <a:t>Allow three minutes for this slide.</a:t>
            </a:r>
          </a:p>
          <a:p>
            <a:pPr eaLnBrk="1" hangingPunct="1">
              <a:spcBef>
                <a:spcPct val="0"/>
              </a:spcBef>
              <a:defRPr/>
            </a:pPr>
            <a:endParaRPr lang="en-US" altLang="en-US" dirty="0" smtClean="0">
              <a:ea typeface="ＭＳ Ｐゴシック" panose="020B0600070205080204" pitchFamily="34" charset="-128"/>
            </a:endParaRPr>
          </a:p>
          <a:p>
            <a:pPr eaLnBrk="1" hangingPunct="1">
              <a:spcBef>
                <a:spcPct val="0"/>
              </a:spcBef>
              <a:defRPr/>
            </a:pPr>
            <a:r>
              <a:rPr lang="en-US" altLang="en-US" dirty="0" smtClean="0">
                <a:ea typeface="ＭＳ Ｐゴシック" panose="020B0600070205080204" pitchFamily="34" charset="-128"/>
              </a:rPr>
              <a:t>INSTRUCTIONS </a:t>
            </a:r>
          </a:p>
          <a:p>
            <a:pPr marL="171450" indent="-171450" eaLnBrk="1" hangingPunct="1">
              <a:spcBef>
                <a:spcPct val="0"/>
              </a:spcBef>
              <a:buFont typeface="Arial" panose="020B0604020202020204" pitchFamily="34" charset="0"/>
              <a:buChar char="•"/>
              <a:defRPr/>
            </a:pPr>
            <a:r>
              <a:rPr lang="en-US" altLang="en-US" dirty="0" smtClean="0">
                <a:ea typeface="ＭＳ Ｐゴシック" panose="020B0600070205080204" pitchFamily="34" charset="-128"/>
              </a:rPr>
              <a:t>Have the Students work together to fill in the blanks to complete the sentences.</a:t>
            </a:r>
          </a:p>
          <a:p>
            <a:pPr eaLnBrk="1" hangingPunct="1">
              <a:spcBef>
                <a:spcPct val="0"/>
              </a:spcBef>
              <a:defRPr/>
            </a:pPr>
            <a:endParaRPr lang="en-US" altLang="en-US" dirty="0" smtClean="0">
              <a:ea typeface="ＭＳ Ｐゴシック" panose="020B0600070205080204" pitchFamily="34" charset="-128"/>
            </a:endParaRPr>
          </a:p>
          <a:p>
            <a:pPr eaLnBrk="1" hangingPunct="1">
              <a:spcBef>
                <a:spcPct val="0"/>
              </a:spcBef>
              <a:defRPr/>
            </a:pPr>
            <a:r>
              <a:rPr lang="en-US" altLang="en-US" dirty="0" smtClean="0">
                <a:ea typeface="ＭＳ Ｐゴシック" panose="020B0600070205080204" pitchFamily="34" charset="-128"/>
              </a:rPr>
              <a:t>ANSWER KEY </a:t>
            </a:r>
          </a:p>
          <a:p>
            <a:pPr eaLnBrk="1" hangingPunct="1">
              <a:spcBef>
                <a:spcPct val="0"/>
              </a:spcBef>
              <a:defRPr/>
            </a:pPr>
            <a:r>
              <a:rPr lang="en-US" altLang="en-US" dirty="0" smtClean="0">
                <a:ea typeface="ＭＳ Ｐゴシック" panose="020B0600070205080204" pitchFamily="34" charset="-128"/>
              </a:rPr>
              <a:t>1. My children are sick so I have to take them to the doctor.</a:t>
            </a:r>
          </a:p>
          <a:p>
            <a:pPr eaLnBrk="1" hangingPunct="1">
              <a:spcBef>
                <a:spcPct val="0"/>
              </a:spcBef>
              <a:defRPr/>
            </a:pPr>
            <a:r>
              <a:rPr lang="en-US" altLang="en-US" dirty="0" smtClean="0">
                <a:ea typeface="ＭＳ Ｐゴシック" panose="020B0600070205080204" pitchFamily="34" charset="-128"/>
              </a:rPr>
              <a:t>2. We</a:t>
            </a:r>
            <a:r>
              <a:rPr lang="ja-JP" altLang="en-US" dirty="0" smtClean="0">
                <a:ea typeface="ＭＳ Ｐゴシック" panose="020B0600070205080204" pitchFamily="34" charset="-128"/>
              </a:rPr>
              <a:t>’</a:t>
            </a:r>
            <a:r>
              <a:rPr lang="en-US" altLang="ja-JP" dirty="0" smtClean="0">
                <a:ea typeface="ＭＳ Ｐゴシック" panose="020B0600070205080204" pitchFamily="34" charset="-128"/>
              </a:rPr>
              <a:t>re hungry! Bring us something to eat.</a:t>
            </a:r>
          </a:p>
          <a:p>
            <a:pPr eaLnBrk="1" hangingPunct="1">
              <a:spcBef>
                <a:spcPct val="0"/>
              </a:spcBef>
              <a:defRPr/>
            </a:pPr>
            <a:r>
              <a:rPr lang="en-US" altLang="en-US" dirty="0" smtClean="0">
                <a:ea typeface="ＭＳ Ｐゴシック" panose="020B0600070205080204" pitchFamily="34" charset="-128"/>
              </a:rPr>
              <a:t>3. That</a:t>
            </a:r>
            <a:r>
              <a:rPr lang="ja-JP" altLang="en-US" dirty="0" smtClean="0">
                <a:ea typeface="ＭＳ Ｐゴシック" panose="020B0600070205080204" pitchFamily="34" charset="-128"/>
              </a:rPr>
              <a:t>’</a:t>
            </a:r>
            <a:r>
              <a:rPr lang="en-US" altLang="ja-JP" dirty="0" smtClean="0">
                <a:ea typeface="ＭＳ Ｐゴシック" panose="020B0600070205080204" pitchFamily="34" charset="-128"/>
              </a:rPr>
              <a:t>s Marco</a:t>
            </a:r>
            <a:r>
              <a:rPr lang="ja-JP" altLang="en-US" dirty="0" smtClean="0">
                <a:ea typeface="ＭＳ Ｐゴシック" panose="020B0600070205080204" pitchFamily="34" charset="-128"/>
              </a:rPr>
              <a:t>’</a:t>
            </a:r>
            <a:r>
              <a:rPr lang="en-US" altLang="ja-JP" dirty="0" smtClean="0">
                <a:ea typeface="ＭＳ Ｐゴシック" panose="020B0600070205080204" pitchFamily="34" charset="-128"/>
              </a:rPr>
              <a:t>s phone. Give it back to him.</a:t>
            </a:r>
          </a:p>
          <a:p>
            <a:pPr eaLnBrk="1" hangingPunct="1">
              <a:spcBef>
                <a:spcPct val="0"/>
              </a:spcBef>
              <a:defRPr/>
            </a:pPr>
            <a:r>
              <a:rPr lang="en-US" altLang="en-US" dirty="0" smtClean="0">
                <a:ea typeface="ＭＳ Ｐゴシック" panose="020B0600070205080204" pitchFamily="34" charset="-128"/>
              </a:rPr>
              <a:t>4. Why are you giving it to me? It</a:t>
            </a:r>
            <a:r>
              <a:rPr lang="ja-JP" altLang="en-US" dirty="0" smtClean="0">
                <a:ea typeface="ＭＳ Ｐゴシック" panose="020B0600070205080204" pitchFamily="34" charset="-128"/>
              </a:rPr>
              <a:t>’</a:t>
            </a:r>
            <a:r>
              <a:rPr lang="en-US" altLang="ja-JP" dirty="0" smtClean="0">
                <a:ea typeface="ＭＳ Ｐゴシック" panose="020B0600070205080204" pitchFamily="34" charset="-128"/>
              </a:rPr>
              <a:t>s not mine.</a:t>
            </a:r>
          </a:p>
          <a:p>
            <a:pPr eaLnBrk="1" hangingPunct="1">
              <a:spcBef>
                <a:spcPct val="0"/>
              </a:spcBef>
              <a:defRPr/>
            </a:pPr>
            <a:r>
              <a:rPr lang="en-US" altLang="en-US" dirty="0" smtClean="0">
                <a:ea typeface="ＭＳ Ｐゴシック" panose="020B0600070205080204" pitchFamily="34" charset="-128"/>
              </a:rPr>
              <a:t>5. I don</a:t>
            </a:r>
            <a:r>
              <a:rPr lang="ja-JP" altLang="en-US" dirty="0" smtClean="0">
                <a:ea typeface="ＭＳ Ｐゴシック" panose="020B0600070205080204" pitchFamily="34" charset="-128"/>
              </a:rPr>
              <a:t>’</a:t>
            </a:r>
            <a:r>
              <a:rPr lang="en-US" altLang="ja-JP" dirty="0" smtClean="0">
                <a:ea typeface="ＭＳ Ｐゴシック" panose="020B0600070205080204" pitchFamily="34" charset="-128"/>
              </a:rPr>
              <a:t>t understand this question. Can you tell me the answer?</a:t>
            </a:r>
          </a:p>
          <a:p>
            <a:pPr eaLnBrk="1" hangingPunct="1">
              <a:spcBef>
                <a:spcPct val="0"/>
              </a:spcBef>
              <a:defRPr/>
            </a:pPr>
            <a:r>
              <a:rPr lang="en-US" altLang="en-US" dirty="0" smtClean="0">
                <a:ea typeface="ＭＳ Ｐゴシック" panose="020B0600070205080204" pitchFamily="34" charset="-128"/>
              </a:rPr>
              <a:t>6. Is this pen yours? Yes, it</a:t>
            </a:r>
            <a:r>
              <a:rPr lang="ja-JP" altLang="en-US" dirty="0" smtClean="0">
                <a:ea typeface="ＭＳ Ｐゴシック" panose="020B0600070205080204" pitchFamily="34" charset="-128"/>
              </a:rPr>
              <a:t>’</a:t>
            </a:r>
            <a:r>
              <a:rPr lang="en-US" altLang="ja-JP" dirty="0" smtClean="0">
                <a:ea typeface="ＭＳ Ｐゴシック" panose="020B0600070205080204" pitchFamily="34" charset="-128"/>
              </a:rPr>
              <a:t>s mine.</a:t>
            </a:r>
          </a:p>
          <a:p>
            <a:pPr eaLnBrk="1" hangingPunct="1">
              <a:spcBef>
                <a:spcPct val="0"/>
              </a:spcBef>
              <a:defRPr/>
            </a:pPr>
            <a:r>
              <a:rPr lang="en-US" altLang="en-US" dirty="0" smtClean="0">
                <a:ea typeface="ＭＳ Ｐゴシック" panose="020B0600070205080204" pitchFamily="34" charset="-128"/>
              </a:rPr>
              <a:t>7. I want to tell </a:t>
            </a:r>
            <a:r>
              <a:rPr lang="en-US" altLang="en-US" dirty="0" err="1" smtClean="0">
                <a:ea typeface="ＭＳ Ｐゴシック" panose="020B0600070205080204" pitchFamily="34" charset="-128"/>
              </a:rPr>
              <a:t>Sofi</a:t>
            </a:r>
            <a:r>
              <a:rPr lang="en-US" altLang="en-US" dirty="0" smtClean="0">
                <a:ea typeface="ＭＳ Ｐゴシック" panose="020B0600070205080204" pitchFamily="34" charset="-128"/>
              </a:rPr>
              <a:t>. I</a:t>
            </a:r>
            <a:r>
              <a:rPr lang="ja-JP" altLang="en-US" dirty="0" smtClean="0">
                <a:ea typeface="ＭＳ Ｐゴシック" panose="020B0600070205080204" pitchFamily="34" charset="-128"/>
              </a:rPr>
              <a:t>’</a:t>
            </a:r>
            <a:r>
              <a:rPr lang="en-US" altLang="ja-JP" dirty="0" err="1" smtClean="0">
                <a:ea typeface="ＭＳ Ｐゴシック" panose="020B0600070205080204" pitchFamily="34" charset="-128"/>
              </a:rPr>
              <a:t>ll</a:t>
            </a:r>
            <a:r>
              <a:rPr lang="en-US" altLang="ja-JP" dirty="0" smtClean="0">
                <a:ea typeface="ＭＳ Ｐゴシック" panose="020B0600070205080204" pitchFamily="34" charset="-128"/>
              </a:rPr>
              <a:t> send her a text message.</a:t>
            </a:r>
          </a:p>
          <a:p>
            <a:pPr eaLnBrk="1" hangingPunct="1">
              <a:spcBef>
                <a:spcPct val="0"/>
              </a:spcBef>
              <a:defRPr/>
            </a:pPr>
            <a:endParaRPr lang="en-US" altLang="en-US" dirty="0" smtClean="0">
              <a:ea typeface="ＭＳ Ｐゴシック" panose="020B0600070205080204" pitchFamily="34" charset="-128"/>
            </a:endParaRPr>
          </a:p>
          <a:p>
            <a:pPr eaLnBrk="1" hangingPunct="1">
              <a:spcBef>
                <a:spcPct val="0"/>
              </a:spcBef>
              <a:defRPr/>
            </a:pPr>
            <a:r>
              <a:rPr lang="en-US" altLang="en-US" dirty="0" smtClean="0">
                <a:ea typeface="ＭＳ Ｐゴシック" panose="020B0600070205080204" pitchFamily="34" charset="-128"/>
              </a:rPr>
              <a:t>TEACHING TIP</a:t>
            </a:r>
          </a:p>
          <a:p>
            <a:pPr eaLnBrk="1" hangingPunct="1">
              <a:spcBef>
                <a:spcPct val="0"/>
              </a:spcBef>
              <a:defRPr/>
            </a:pPr>
            <a:r>
              <a:rPr lang="en-US" altLang="en-US" dirty="0" smtClean="0">
                <a:ea typeface="ＭＳ Ｐゴシック" panose="020B0600070205080204" pitchFamily="34" charset="-128"/>
              </a:rPr>
              <a:t>If you have a stronger group, have the Students read the sentences again and change the people and pronouns. For example, </a:t>
            </a:r>
          </a:p>
          <a:p>
            <a:pPr eaLnBrk="1" hangingPunct="1">
              <a:spcBef>
                <a:spcPct val="0"/>
              </a:spcBef>
              <a:defRPr/>
            </a:pPr>
            <a:endParaRPr lang="en-US" altLang="en-US" dirty="0" smtClean="0">
              <a:ea typeface="ＭＳ Ｐゴシック" panose="020B0600070205080204" pitchFamily="34" charset="-128"/>
            </a:endParaRPr>
          </a:p>
          <a:p>
            <a:pPr eaLnBrk="1" hangingPunct="1">
              <a:spcBef>
                <a:spcPct val="0"/>
              </a:spcBef>
              <a:defRPr/>
            </a:pPr>
            <a:r>
              <a:rPr lang="en-US" altLang="en-US" dirty="0" smtClean="0">
                <a:ea typeface="ＭＳ Ｐゴシック" panose="020B0600070205080204" pitchFamily="34" charset="-128"/>
              </a:rPr>
              <a:t>	My daughter is sick so I have to take her to the doctor.</a:t>
            </a:r>
          </a:p>
          <a:p>
            <a:pPr eaLnBrk="1" hangingPunct="1">
              <a:spcBef>
                <a:spcPct val="0"/>
              </a:spcBef>
              <a:defRPr/>
            </a:pPr>
            <a:endParaRPr lang="en-US" altLang="en-US" dirty="0" smtClean="0">
              <a:ea typeface="ＭＳ Ｐゴシック" panose="020B0600070205080204" pitchFamily="34" charset="-128"/>
            </a:endParaRPr>
          </a:p>
        </p:txBody>
      </p:sp>
      <p:sp>
        <p:nvSpPr>
          <p:cNvPr id="4" name="Slide Number Placeholder 3"/>
          <p:cNvSpPr>
            <a:spLocks noGrp="1"/>
          </p:cNvSpPr>
          <p:nvPr>
            <p:ph type="sldNum" sz="quarter" idx="10"/>
          </p:nvPr>
        </p:nvSpPr>
        <p:spPr/>
        <p:txBody>
          <a:bodyPr/>
          <a:lstStyle/>
          <a:p>
            <a:fld id="{30340642-D2FD-D046-87EF-349296A3D9A8}" type="slidenum">
              <a:rPr lang="en-US" smtClean="0"/>
              <a:t>23</a:t>
            </a:fld>
            <a:endParaRPr lang="en-US"/>
          </a:p>
        </p:txBody>
      </p:sp>
    </p:spTree>
    <p:extLst>
      <p:ext uri="{BB962C8B-B14F-4D97-AF65-F5344CB8AC3E}">
        <p14:creationId xmlns:p14="http://schemas.microsoft.com/office/powerpoint/2010/main" val="31599087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fontAlgn="auto" hangingPunct="1">
              <a:spcBef>
                <a:spcPts val="0"/>
              </a:spcBef>
              <a:spcAft>
                <a:spcPts val="0"/>
              </a:spcAft>
              <a:defRPr/>
            </a:pPr>
            <a:r>
              <a:rPr lang="en-US" dirty="0" smtClean="0">
                <a:ea typeface="+mn-ea"/>
                <a:cs typeface="+mn-cs"/>
              </a:rPr>
              <a:t>3.1 </a:t>
            </a:r>
            <a:r>
              <a:rPr lang="en-GB" dirty="0" smtClean="0">
                <a:ea typeface="+mn-ea"/>
                <a:cs typeface="+mn-cs"/>
              </a:rPr>
              <a:t>Whose Is It?</a:t>
            </a:r>
          </a:p>
          <a:p>
            <a:pPr eaLnBrk="1" fontAlgn="auto" hangingPunct="1">
              <a:spcBef>
                <a:spcPts val="0"/>
              </a:spcBef>
              <a:spcAft>
                <a:spcPts val="0"/>
              </a:spcAft>
              <a:defRPr/>
            </a:pPr>
            <a:endParaRPr lang="en-US" dirty="0" smtClean="0">
              <a:ea typeface="+mn-ea"/>
              <a:cs typeface="+mn-cs"/>
            </a:endParaRPr>
          </a:p>
          <a:p>
            <a:pPr eaLnBrk="1" hangingPunct="1">
              <a:defRPr/>
            </a:pPr>
            <a:r>
              <a:rPr lang="en-US" dirty="0" smtClean="0">
                <a:ea typeface="+mn-ea"/>
                <a:cs typeface="+mn-cs"/>
              </a:rPr>
              <a:t>FEEDBACK</a:t>
            </a:r>
          </a:p>
          <a:p>
            <a:pPr marL="171450" indent="-171450" eaLnBrk="1" hangingPunct="1">
              <a:buFont typeface="Arial"/>
              <a:buChar char="•"/>
              <a:defRPr/>
            </a:pPr>
            <a:r>
              <a:rPr lang="en-US" dirty="0" smtClean="0">
                <a:ea typeface="+mn-ea"/>
                <a:cs typeface="+mn-cs"/>
              </a:rPr>
              <a:t>Quickly give the Students feedback on the target language they just practiced.</a:t>
            </a:r>
          </a:p>
          <a:p>
            <a:pPr marL="171450" indent="-171450" eaLnBrk="1" hangingPunct="1">
              <a:buFont typeface="Arial"/>
              <a:buChar char="•"/>
              <a:defRPr/>
            </a:pPr>
            <a:r>
              <a:rPr lang="en-US" dirty="0" smtClean="0">
                <a:ea typeface="+mn-ea"/>
                <a:cs typeface="+mn-cs"/>
              </a:rPr>
              <a:t>Remind them of other resources they can take advantage of to improve their English:</a:t>
            </a:r>
          </a:p>
          <a:p>
            <a:pPr marL="628650" lvl="1" indent="-171450" eaLnBrk="1" hangingPunct="1">
              <a:buFont typeface="Arial"/>
              <a:buChar char="•"/>
              <a:defRPr/>
            </a:pPr>
            <a:r>
              <a:rPr lang="en-US" dirty="0" smtClean="0">
                <a:ea typeface="+mn-ea"/>
              </a:rPr>
              <a:t>Go to Wall Street World to practice grammar and vocabulary.</a:t>
            </a:r>
          </a:p>
          <a:p>
            <a:pPr marL="628650" lvl="1" indent="-171450" eaLnBrk="1" hangingPunct="1">
              <a:buFont typeface="Arial"/>
              <a:buChar char="•"/>
              <a:defRPr/>
            </a:pPr>
            <a:r>
              <a:rPr lang="en-US" dirty="0" smtClean="0">
                <a:ea typeface="+mn-ea"/>
              </a:rPr>
              <a:t>Review the Student Manual or Digital Book to study grammar and vocabulary.</a:t>
            </a:r>
          </a:p>
          <a:p>
            <a:pPr marL="628650" lvl="1" indent="-171450" eaLnBrk="1" hangingPunct="1">
              <a:buFont typeface="Arial"/>
              <a:buChar char="•"/>
              <a:defRPr/>
            </a:pPr>
            <a:r>
              <a:rPr lang="en-US" dirty="0" smtClean="0">
                <a:ea typeface="+mn-ea"/>
              </a:rPr>
              <a:t>Attend Complementary Classes to practice using grammar and vocabulary.</a:t>
            </a:r>
          </a:p>
          <a:p>
            <a:pPr marL="628650" lvl="1" indent="-171450" eaLnBrk="1" hangingPunct="1">
              <a:buFont typeface="Arial"/>
              <a:buChar char="•"/>
              <a:defRPr/>
            </a:pPr>
            <a:r>
              <a:rPr lang="en-US" dirty="0" smtClean="0">
                <a:ea typeface="+mn-ea"/>
              </a:rPr>
              <a:t>Join Social Clubs to practice speaking skills.</a:t>
            </a:r>
          </a:p>
          <a:p>
            <a:pPr eaLnBrk="1" fontAlgn="auto" hangingPunct="1">
              <a:spcBef>
                <a:spcPts val="0"/>
              </a:spcBef>
              <a:spcAft>
                <a:spcPts val="0"/>
              </a:spcAft>
              <a:defRPr/>
            </a:pPr>
            <a:endParaRPr lang="en-US" dirty="0">
              <a:ea typeface="+mn-ea"/>
              <a:cs typeface="+mn-cs"/>
            </a:endParaRPr>
          </a:p>
        </p:txBody>
      </p:sp>
      <p:sp>
        <p:nvSpPr>
          <p:cNvPr id="4" name="Slide Number Placeholder 3"/>
          <p:cNvSpPr>
            <a:spLocks noGrp="1"/>
          </p:cNvSpPr>
          <p:nvPr>
            <p:ph type="sldNum" sz="quarter" idx="10"/>
          </p:nvPr>
        </p:nvSpPr>
        <p:spPr/>
        <p:txBody>
          <a:bodyPr/>
          <a:lstStyle/>
          <a:p>
            <a:fld id="{30340642-D2FD-D046-87EF-349296A3D9A8}" type="slidenum">
              <a:rPr lang="en-US" smtClean="0"/>
              <a:t>24</a:t>
            </a:fld>
            <a:endParaRPr lang="en-US"/>
          </a:p>
        </p:txBody>
      </p:sp>
    </p:spTree>
    <p:extLst>
      <p:ext uri="{BB962C8B-B14F-4D97-AF65-F5344CB8AC3E}">
        <p14:creationId xmlns:p14="http://schemas.microsoft.com/office/powerpoint/2010/main" val="399171800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spcBef>
                <a:spcPct val="0"/>
              </a:spcBef>
              <a:defRPr/>
            </a:pPr>
            <a:r>
              <a:rPr lang="en-US" altLang="en-US" dirty="0" smtClean="0">
                <a:ea typeface="ＭＳ Ｐゴシック" panose="020B0600070205080204" pitchFamily="34" charset="-128"/>
              </a:rPr>
              <a:t>4.1 Give It Back! (10 min)</a:t>
            </a:r>
          </a:p>
          <a:p>
            <a:pPr eaLnBrk="1" hangingPunct="1">
              <a:spcBef>
                <a:spcPct val="0"/>
              </a:spcBef>
              <a:defRPr/>
            </a:pPr>
            <a:r>
              <a:rPr lang="en-US" altLang="en-US" dirty="0" smtClean="0">
                <a:ea typeface="ＭＳ Ｐゴシック" panose="020B0600070205080204" pitchFamily="34" charset="-128"/>
              </a:rPr>
              <a:t>Allow one minute for this slide.</a:t>
            </a:r>
          </a:p>
          <a:p>
            <a:pPr eaLnBrk="1" hangingPunct="1">
              <a:spcBef>
                <a:spcPct val="0"/>
              </a:spcBef>
              <a:defRPr/>
            </a:pPr>
            <a:endParaRPr lang="en-US" altLang="en-US" dirty="0" smtClean="0">
              <a:ea typeface="ＭＳ Ｐゴシック" panose="020B0600070205080204" pitchFamily="34" charset="-128"/>
            </a:endParaRPr>
          </a:p>
          <a:p>
            <a:pPr eaLnBrk="1" hangingPunct="1">
              <a:spcBef>
                <a:spcPct val="0"/>
              </a:spcBef>
              <a:defRPr/>
            </a:pPr>
            <a:r>
              <a:rPr lang="en-US" altLang="en-US" dirty="0" smtClean="0">
                <a:ea typeface="ＭＳ Ｐゴシック" panose="020B0600070205080204" pitchFamily="34" charset="-128"/>
              </a:rPr>
              <a:t>OBJECTIVES </a:t>
            </a:r>
          </a:p>
          <a:p>
            <a:pPr marL="171450" indent="-171450" eaLnBrk="1" hangingPunct="1">
              <a:spcBef>
                <a:spcPct val="0"/>
              </a:spcBef>
              <a:buFont typeface="Arial" panose="020B0604020202020204" pitchFamily="34" charset="0"/>
              <a:buChar char="•"/>
              <a:defRPr/>
            </a:pPr>
            <a:r>
              <a:rPr lang="en-US" altLang="en-US" dirty="0" smtClean="0">
                <a:ea typeface="ＭＳ Ｐゴシック" panose="020B0600070205080204" pitchFamily="34" charset="-128"/>
              </a:rPr>
              <a:t>Can use object pronouns in simple phrases and sentences </a:t>
            </a:r>
            <a:r>
              <a:rPr lang="en-US" altLang="en-US" i="1" dirty="0" smtClean="0">
                <a:ea typeface="ＭＳ Ｐゴシック" panose="020B0600070205080204" pitchFamily="34" charset="-128"/>
              </a:rPr>
              <a:t>(Can you call her?)</a:t>
            </a:r>
            <a:endParaRPr lang="en-US" altLang="en-US" dirty="0" smtClean="0">
              <a:ea typeface="ＭＳ Ｐゴシック" panose="020B0600070205080204" pitchFamily="34" charset="-128"/>
            </a:endParaRPr>
          </a:p>
          <a:p>
            <a:pPr marL="171450" indent="-171450" eaLnBrk="1" hangingPunct="1">
              <a:spcBef>
                <a:spcPct val="0"/>
              </a:spcBef>
              <a:buFont typeface="Arial" panose="020B0604020202020204" pitchFamily="34" charset="0"/>
              <a:buChar char="•"/>
              <a:defRPr/>
            </a:pPr>
            <a:r>
              <a:rPr lang="en-US" altLang="en-US" dirty="0" smtClean="0">
                <a:ea typeface="ＭＳ Ｐゴシック" panose="020B0600070205080204" pitchFamily="34" charset="-128"/>
              </a:rPr>
              <a:t>Can use the possessive pronouns mine and yours with the verb be </a:t>
            </a:r>
            <a:r>
              <a:rPr lang="en-US" altLang="en-US" i="1" dirty="0" smtClean="0">
                <a:ea typeface="ＭＳ Ｐゴシック" panose="020B0600070205080204" pitchFamily="34" charset="-128"/>
              </a:rPr>
              <a:t>(They</a:t>
            </a:r>
            <a:r>
              <a:rPr lang="ja-JP" altLang="en-US" i="1" dirty="0" smtClean="0">
                <a:ea typeface="ＭＳ Ｐゴシック" panose="020B0600070205080204" pitchFamily="34" charset="-128"/>
              </a:rPr>
              <a:t>’</a:t>
            </a:r>
            <a:r>
              <a:rPr lang="en-US" altLang="ja-JP" i="1" dirty="0" smtClean="0">
                <a:ea typeface="ＭＳ Ｐゴシック" panose="020B0600070205080204" pitchFamily="34" charset="-128"/>
              </a:rPr>
              <a:t>re yours.)</a:t>
            </a:r>
          </a:p>
          <a:p>
            <a:pPr eaLnBrk="1" hangingPunct="1">
              <a:spcBef>
                <a:spcPct val="0"/>
              </a:spcBef>
              <a:defRPr/>
            </a:pPr>
            <a:endParaRPr lang="en-US" altLang="en-US" b="1" dirty="0" smtClean="0">
              <a:ea typeface="ＭＳ Ｐゴシック" panose="020B0600070205080204" pitchFamily="34" charset="-128"/>
            </a:endParaRPr>
          </a:p>
          <a:p>
            <a:pPr eaLnBrk="1" hangingPunct="1">
              <a:spcBef>
                <a:spcPct val="0"/>
              </a:spcBef>
              <a:defRPr/>
            </a:pPr>
            <a:r>
              <a:rPr lang="en-US" altLang="en-US" dirty="0" smtClean="0">
                <a:ea typeface="ＭＳ Ｐゴシック" panose="020B0600070205080204" pitchFamily="34" charset="-128"/>
              </a:rPr>
              <a:t>INSTRUCTIONS </a:t>
            </a:r>
          </a:p>
          <a:p>
            <a:pPr eaLnBrk="1" hangingPunct="1">
              <a:spcBef>
                <a:spcPct val="0"/>
              </a:spcBef>
              <a:defRPr/>
            </a:pPr>
            <a:r>
              <a:rPr lang="en-US" altLang="en-US" dirty="0" smtClean="0">
                <a:ea typeface="ＭＳ Ｐゴシック" panose="020B0600070205080204" pitchFamily="34" charset="-128"/>
              </a:rPr>
              <a:t>#1. Have a Student read the question. [</a:t>
            </a:r>
            <a:r>
              <a:rPr lang="en-GB" altLang="en-US" dirty="0" smtClean="0">
                <a:ea typeface="ＭＳ Ｐゴシック" panose="020B0600070205080204" pitchFamily="34" charset="-128"/>
              </a:rPr>
              <a:t>Is this yours?]</a:t>
            </a:r>
            <a:r>
              <a:rPr lang="en-US" altLang="en-US" dirty="0" smtClean="0">
                <a:ea typeface="ＭＳ Ｐゴシック" panose="020B0600070205080204" pitchFamily="34" charset="-128"/>
              </a:rPr>
              <a:t> </a:t>
            </a:r>
          </a:p>
          <a:p>
            <a:pPr eaLnBrk="1" hangingPunct="1">
              <a:spcBef>
                <a:spcPct val="0"/>
              </a:spcBef>
              <a:defRPr/>
            </a:pPr>
            <a:r>
              <a:rPr lang="en-US" altLang="en-US" dirty="0" smtClean="0">
                <a:ea typeface="ＭＳ Ｐゴシック" panose="020B0600070205080204" pitchFamily="34" charset="-128"/>
              </a:rPr>
              <a:t>#2. Encourage a Student to answer.</a:t>
            </a:r>
          </a:p>
          <a:p>
            <a:pPr eaLnBrk="1" hangingPunct="1">
              <a:spcBef>
                <a:spcPct val="0"/>
              </a:spcBef>
              <a:defRPr/>
            </a:pPr>
            <a:r>
              <a:rPr lang="en-US" altLang="en-US" dirty="0" smtClean="0">
                <a:ea typeface="ＭＳ Ｐゴシック" panose="020B0600070205080204" pitchFamily="34" charset="-128"/>
              </a:rPr>
              <a:t>#3. Reveal the answer. [</a:t>
            </a:r>
            <a:r>
              <a:rPr lang="en-GB" altLang="en-US" dirty="0" smtClean="0">
                <a:ea typeface="ＭＳ Ｐゴシック" panose="020B0600070205080204" pitchFamily="34" charset="-128"/>
              </a:rPr>
              <a:t>Yes, it is.</a:t>
            </a:r>
            <a:r>
              <a:rPr lang="en-US" altLang="en-US" dirty="0" smtClean="0">
                <a:ea typeface="ＭＳ Ｐゴシック" panose="020B0600070205080204" pitchFamily="34" charset="-128"/>
              </a:rPr>
              <a:t>]</a:t>
            </a:r>
          </a:p>
          <a:p>
            <a:pPr eaLnBrk="1" hangingPunct="1">
              <a:spcBef>
                <a:spcPct val="0"/>
              </a:spcBef>
              <a:defRPr/>
            </a:pPr>
            <a:r>
              <a:rPr lang="en-US" altLang="en-US" dirty="0" smtClean="0">
                <a:ea typeface="ＭＳ Ｐゴシック" panose="020B0600070205080204" pitchFamily="34" charset="-128"/>
              </a:rPr>
              <a:t>#4. Have a Student read the question. [</a:t>
            </a:r>
            <a:r>
              <a:rPr lang="en-GB" altLang="en-US" dirty="0" smtClean="0">
                <a:ea typeface="ＭＳ Ｐゴシック" panose="020B0600070205080204" pitchFamily="34" charset="-128"/>
              </a:rPr>
              <a:t>Do you want it?]</a:t>
            </a:r>
            <a:r>
              <a:rPr lang="en-US" altLang="en-US" dirty="0" smtClean="0">
                <a:ea typeface="ＭＳ Ｐゴシック" panose="020B0600070205080204" pitchFamily="34" charset="-128"/>
              </a:rPr>
              <a:t> </a:t>
            </a:r>
          </a:p>
          <a:p>
            <a:pPr eaLnBrk="1" hangingPunct="1">
              <a:spcBef>
                <a:spcPct val="0"/>
              </a:spcBef>
              <a:defRPr/>
            </a:pPr>
            <a:r>
              <a:rPr lang="en-US" altLang="en-US" dirty="0" smtClean="0">
                <a:ea typeface="ＭＳ Ｐゴシック" panose="020B0600070205080204" pitchFamily="34" charset="-128"/>
              </a:rPr>
              <a:t>#5. Encourage a Student to read the text, filling in the blanks to complete the statement.</a:t>
            </a:r>
          </a:p>
          <a:p>
            <a:pPr eaLnBrk="1" hangingPunct="1">
              <a:spcBef>
                <a:spcPct val="0"/>
              </a:spcBef>
              <a:defRPr/>
            </a:pPr>
            <a:r>
              <a:rPr lang="en-US" altLang="en-US" dirty="0" smtClean="0">
                <a:ea typeface="ＭＳ Ｐゴシック" panose="020B0600070205080204" pitchFamily="34" charset="-128"/>
              </a:rPr>
              <a:t>#6. Reveal the answer. [</a:t>
            </a:r>
            <a:r>
              <a:rPr lang="en-GB" altLang="en-US" dirty="0" smtClean="0">
                <a:ea typeface="ＭＳ Ｐゴシック" panose="020B0600070205080204" pitchFamily="34" charset="-128"/>
              </a:rPr>
              <a:t>Yes. Please give it to me.</a:t>
            </a:r>
            <a:r>
              <a:rPr lang="en-US" altLang="en-US" dirty="0" smtClean="0">
                <a:ea typeface="ＭＳ Ｐゴシック" panose="020B0600070205080204" pitchFamily="34" charset="-128"/>
              </a:rPr>
              <a:t>]</a:t>
            </a:r>
          </a:p>
          <a:p>
            <a:pPr eaLnBrk="1" hangingPunct="1">
              <a:spcBef>
                <a:spcPct val="0"/>
              </a:spcBef>
              <a:defRPr/>
            </a:pPr>
            <a:endParaRPr lang="en-US" altLang="en-US" dirty="0" smtClean="0">
              <a:ea typeface="ＭＳ Ｐゴシック" panose="020B0600070205080204" pitchFamily="34" charset="-128"/>
            </a:endParaRPr>
          </a:p>
          <a:p>
            <a:pPr eaLnBrk="1" hangingPunct="1">
              <a:defRPr/>
            </a:pPr>
            <a:r>
              <a:rPr lang="en-US" altLang="en-US" dirty="0" smtClean="0">
                <a:ea typeface="ＭＳ Ｐゴシック" panose="020B0600070205080204" pitchFamily="34" charset="-128"/>
              </a:rPr>
              <a:t>TEACHING TIPS</a:t>
            </a:r>
          </a:p>
          <a:p>
            <a:pPr marL="171450" indent="-171450" eaLnBrk="1" hangingPunct="1">
              <a:buFont typeface="Arial" panose="020B0604020202020204" pitchFamily="34" charset="0"/>
              <a:buChar char="•"/>
              <a:defRPr/>
            </a:pPr>
            <a:r>
              <a:rPr lang="en-US" altLang="en-US" dirty="0" smtClean="0">
                <a:ea typeface="ＭＳ Ｐゴシック" panose="020B0600070205080204" pitchFamily="34" charset="-128"/>
              </a:rPr>
              <a:t>Brainstorm/Elicit a variety of the target language, which will be used and assessed during the practice.</a:t>
            </a:r>
          </a:p>
          <a:p>
            <a:pPr marL="171450" indent="-171450" eaLnBrk="1" hangingPunct="1">
              <a:buFont typeface="Arial" panose="020B0604020202020204" pitchFamily="34" charset="0"/>
              <a:buChar char="•"/>
              <a:defRPr/>
            </a:pPr>
            <a:r>
              <a:rPr lang="en-US" altLang="en-US" dirty="0" smtClean="0">
                <a:ea typeface="ＭＳ Ｐゴシック" panose="020B0600070205080204" pitchFamily="34" charset="-128"/>
              </a:rPr>
              <a:t>Elicit from each Student.</a:t>
            </a:r>
          </a:p>
          <a:p>
            <a:pPr marL="171450" indent="-171450" eaLnBrk="1" hangingPunct="1">
              <a:buFont typeface="Arial" panose="020B0604020202020204" pitchFamily="34" charset="0"/>
              <a:buChar char="•"/>
              <a:defRPr/>
            </a:pPr>
            <a:r>
              <a:rPr lang="en-US" altLang="en-US" dirty="0" smtClean="0">
                <a:ea typeface="ＭＳ Ｐゴシック" panose="020B0600070205080204" pitchFamily="34" charset="-128"/>
              </a:rPr>
              <a:t>It helps to board elicited language.</a:t>
            </a:r>
          </a:p>
          <a:p>
            <a:pPr eaLnBrk="1" hangingPunct="1">
              <a:spcBef>
                <a:spcPct val="0"/>
              </a:spcBef>
              <a:defRPr/>
            </a:pPr>
            <a:endParaRPr lang="en-US" altLang="en-US" dirty="0" smtClean="0">
              <a:ea typeface="ＭＳ Ｐゴシック" panose="020B0600070205080204" pitchFamily="34" charset="-128"/>
            </a:endParaRPr>
          </a:p>
        </p:txBody>
      </p:sp>
      <p:sp>
        <p:nvSpPr>
          <p:cNvPr id="4" name="Slide Number Placeholder 3"/>
          <p:cNvSpPr>
            <a:spLocks noGrp="1"/>
          </p:cNvSpPr>
          <p:nvPr>
            <p:ph type="sldNum" sz="quarter" idx="10"/>
          </p:nvPr>
        </p:nvSpPr>
        <p:spPr/>
        <p:txBody>
          <a:bodyPr/>
          <a:lstStyle/>
          <a:p>
            <a:fld id="{30340642-D2FD-D046-87EF-349296A3D9A8}" type="slidenum">
              <a:rPr lang="en-US" smtClean="0"/>
              <a:t>25</a:t>
            </a:fld>
            <a:endParaRPr lang="en-US"/>
          </a:p>
        </p:txBody>
      </p:sp>
    </p:spTree>
    <p:extLst>
      <p:ext uri="{BB962C8B-B14F-4D97-AF65-F5344CB8AC3E}">
        <p14:creationId xmlns:p14="http://schemas.microsoft.com/office/powerpoint/2010/main" val="315990872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spcBef>
                <a:spcPct val="0"/>
              </a:spcBef>
              <a:defRPr/>
            </a:pPr>
            <a:r>
              <a:rPr lang="en-US" altLang="en-US" dirty="0" smtClean="0">
                <a:ea typeface="ＭＳ Ｐゴシック" panose="020B0600070205080204" pitchFamily="34" charset="-128"/>
              </a:rPr>
              <a:t>4.1 Give It Back!</a:t>
            </a:r>
          </a:p>
          <a:p>
            <a:pPr eaLnBrk="1" hangingPunct="1">
              <a:spcBef>
                <a:spcPct val="0"/>
              </a:spcBef>
              <a:defRPr/>
            </a:pPr>
            <a:r>
              <a:rPr lang="en-US" altLang="en-US" dirty="0" smtClean="0">
                <a:ea typeface="ＭＳ Ｐゴシック" panose="020B0600070205080204" pitchFamily="34" charset="-128"/>
              </a:rPr>
              <a:t>Allow one minute for this slide.</a:t>
            </a:r>
          </a:p>
          <a:p>
            <a:pPr eaLnBrk="1" hangingPunct="1">
              <a:spcBef>
                <a:spcPct val="0"/>
              </a:spcBef>
              <a:defRPr/>
            </a:pPr>
            <a:endParaRPr lang="en-US" altLang="en-US" dirty="0" smtClean="0">
              <a:ea typeface="ＭＳ Ｐゴシック" panose="020B0600070205080204" pitchFamily="34" charset="-128"/>
            </a:endParaRPr>
          </a:p>
          <a:p>
            <a:pPr eaLnBrk="1" hangingPunct="1">
              <a:spcBef>
                <a:spcPct val="0"/>
              </a:spcBef>
              <a:defRPr/>
            </a:pPr>
            <a:r>
              <a:rPr lang="en-US" altLang="en-US" dirty="0" smtClean="0">
                <a:ea typeface="ＭＳ Ｐゴシック" panose="020B0600070205080204" pitchFamily="34" charset="-128"/>
              </a:rPr>
              <a:t>INSTRUCTIONS</a:t>
            </a:r>
          </a:p>
          <a:p>
            <a:pPr eaLnBrk="1" hangingPunct="1">
              <a:spcBef>
                <a:spcPct val="0"/>
              </a:spcBef>
              <a:defRPr/>
            </a:pPr>
            <a:r>
              <a:rPr lang="en-US" altLang="en-US" dirty="0" smtClean="0">
                <a:ea typeface="ＭＳ Ｐゴシック" panose="020B0600070205080204" pitchFamily="34" charset="-128"/>
              </a:rPr>
              <a:t>#1. Have a Student read the question. [Whose car is this?]</a:t>
            </a:r>
          </a:p>
          <a:p>
            <a:pPr eaLnBrk="1" hangingPunct="1">
              <a:spcBef>
                <a:spcPct val="0"/>
              </a:spcBef>
              <a:defRPr/>
            </a:pPr>
            <a:r>
              <a:rPr lang="en-US" altLang="en-US" dirty="0" smtClean="0">
                <a:ea typeface="ＭＳ Ｐゴシック" panose="020B0600070205080204" pitchFamily="34" charset="-128"/>
              </a:rPr>
              <a:t>#2. Have a Student read the text, filling in the blank to complete the statement.</a:t>
            </a:r>
          </a:p>
          <a:p>
            <a:pPr eaLnBrk="1" hangingPunct="1">
              <a:spcBef>
                <a:spcPct val="0"/>
              </a:spcBef>
              <a:defRPr/>
            </a:pPr>
            <a:r>
              <a:rPr lang="en-US" altLang="en-US" dirty="0" smtClean="0">
                <a:ea typeface="ＭＳ Ｐゴシック" panose="020B0600070205080204" pitchFamily="34" charset="-128"/>
              </a:rPr>
              <a:t>#3. Reveal the answer. [It</a:t>
            </a:r>
            <a:r>
              <a:rPr lang="ja-JP" altLang="en-US" dirty="0" smtClean="0">
                <a:ea typeface="ＭＳ Ｐゴシック" panose="020B0600070205080204" pitchFamily="34" charset="-128"/>
              </a:rPr>
              <a:t>’</a:t>
            </a:r>
            <a:r>
              <a:rPr lang="en-US" altLang="ja-JP" dirty="0" smtClean="0">
                <a:ea typeface="ＭＳ Ｐゴシック" panose="020B0600070205080204" pitchFamily="34" charset="-128"/>
              </a:rPr>
              <a:t>s theirs.]</a:t>
            </a:r>
          </a:p>
          <a:p>
            <a:pPr eaLnBrk="1" hangingPunct="1">
              <a:spcBef>
                <a:spcPct val="0"/>
              </a:spcBef>
              <a:defRPr/>
            </a:pPr>
            <a:r>
              <a:rPr lang="en-US" altLang="en-US" dirty="0" smtClean="0">
                <a:ea typeface="ＭＳ Ｐゴシック" panose="020B0600070205080204" pitchFamily="34" charset="-128"/>
              </a:rPr>
              <a:t>#4. Have a Student read the text, filling in the blank to complete the statement.</a:t>
            </a:r>
          </a:p>
          <a:p>
            <a:pPr eaLnBrk="1" hangingPunct="1">
              <a:spcBef>
                <a:spcPct val="0"/>
              </a:spcBef>
              <a:defRPr/>
            </a:pPr>
            <a:r>
              <a:rPr lang="en-US" altLang="en-US" dirty="0" smtClean="0">
                <a:ea typeface="ＭＳ Ｐゴシック" panose="020B0600070205080204" pitchFamily="34" charset="-128"/>
              </a:rPr>
              <a:t>#5. Reveal the answer. [Give it back to them.]</a:t>
            </a:r>
          </a:p>
          <a:p>
            <a:pPr eaLnBrk="1" hangingPunct="1">
              <a:spcBef>
                <a:spcPct val="0"/>
              </a:spcBef>
              <a:defRPr/>
            </a:pPr>
            <a:r>
              <a:rPr lang="en-US" altLang="en-US" dirty="0" smtClean="0">
                <a:ea typeface="ＭＳ Ｐゴシック" panose="020B0600070205080204" pitchFamily="34" charset="-128"/>
              </a:rPr>
              <a:t> </a:t>
            </a:r>
          </a:p>
          <a:p>
            <a:pPr eaLnBrk="1" hangingPunct="1">
              <a:defRPr/>
            </a:pPr>
            <a:r>
              <a:rPr lang="en-US" altLang="en-US" dirty="0" smtClean="0">
                <a:ea typeface="ＭＳ Ｐゴシック" panose="020B0600070205080204" pitchFamily="34" charset="-128"/>
              </a:rPr>
              <a:t>TEACHING TIPS</a:t>
            </a:r>
          </a:p>
          <a:p>
            <a:pPr marL="171450" indent="-171450" eaLnBrk="1" hangingPunct="1">
              <a:buFont typeface="Arial" panose="020B0604020202020204" pitchFamily="34" charset="0"/>
              <a:buChar char="•"/>
              <a:defRPr/>
            </a:pPr>
            <a:r>
              <a:rPr lang="en-US" altLang="en-US" dirty="0" smtClean="0">
                <a:ea typeface="ＭＳ Ｐゴシック" panose="020B0600070205080204" pitchFamily="34" charset="-128"/>
              </a:rPr>
              <a:t>Brainstorm/Elicit a variety of the target language, which will be used and assessed during the practice.</a:t>
            </a:r>
          </a:p>
          <a:p>
            <a:pPr marL="171450" indent="-171450" eaLnBrk="1" hangingPunct="1">
              <a:buFont typeface="Arial" panose="020B0604020202020204" pitchFamily="34" charset="0"/>
              <a:buChar char="•"/>
              <a:defRPr/>
            </a:pPr>
            <a:r>
              <a:rPr lang="en-US" altLang="en-US" dirty="0" smtClean="0">
                <a:ea typeface="ＭＳ Ｐゴシック" panose="020B0600070205080204" pitchFamily="34" charset="-128"/>
              </a:rPr>
              <a:t>Elicit from each Student.</a:t>
            </a:r>
          </a:p>
          <a:p>
            <a:pPr marL="171450" indent="-171450" eaLnBrk="1" hangingPunct="1">
              <a:buFont typeface="Arial" panose="020B0604020202020204" pitchFamily="34" charset="0"/>
              <a:buChar char="•"/>
              <a:defRPr/>
            </a:pPr>
            <a:r>
              <a:rPr lang="en-US" altLang="en-US" dirty="0" smtClean="0">
                <a:ea typeface="ＭＳ Ｐゴシック" panose="020B0600070205080204" pitchFamily="34" charset="-128"/>
              </a:rPr>
              <a:t>It helps to board elicited language.</a:t>
            </a:r>
          </a:p>
          <a:p>
            <a:pPr eaLnBrk="1" hangingPunct="1">
              <a:spcBef>
                <a:spcPct val="0"/>
              </a:spcBef>
              <a:defRPr/>
            </a:pPr>
            <a:endParaRPr lang="en-US" altLang="en-US" dirty="0" smtClean="0">
              <a:ea typeface="ＭＳ Ｐゴシック" panose="020B0600070205080204" pitchFamily="34" charset="-128"/>
            </a:endParaRPr>
          </a:p>
        </p:txBody>
      </p:sp>
      <p:sp>
        <p:nvSpPr>
          <p:cNvPr id="4" name="Slide Number Placeholder 3"/>
          <p:cNvSpPr>
            <a:spLocks noGrp="1"/>
          </p:cNvSpPr>
          <p:nvPr>
            <p:ph type="sldNum" sz="quarter" idx="10"/>
          </p:nvPr>
        </p:nvSpPr>
        <p:spPr/>
        <p:txBody>
          <a:bodyPr/>
          <a:lstStyle/>
          <a:p>
            <a:fld id="{30340642-D2FD-D046-87EF-349296A3D9A8}" type="slidenum">
              <a:rPr lang="en-US" smtClean="0"/>
              <a:t>26</a:t>
            </a:fld>
            <a:endParaRPr lang="en-US"/>
          </a:p>
        </p:txBody>
      </p:sp>
    </p:spTree>
    <p:extLst>
      <p:ext uri="{BB962C8B-B14F-4D97-AF65-F5344CB8AC3E}">
        <p14:creationId xmlns:p14="http://schemas.microsoft.com/office/powerpoint/2010/main" val="40994651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spcBef>
                <a:spcPct val="0"/>
              </a:spcBef>
              <a:defRPr/>
            </a:pPr>
            <a:r>
              <a:rPr lang="en-US" altLang="en-US" dirty="0" smtClean="0">
                <a:ea typeface="ＭＳ Ｐゴシック" panose="020B0600070205080204" pitchFamily="34" charset="-128"/>
              </a:rPr>
              <a:t>4.1 Give It Back!</a:t>
            </a:r>
          </a:p>
          <a:p>
            <a:pPr eaLnBrk="1" hangingPunct="1">
              <a:spcBef>
                <a:spcPct val="0"/>
              </a:spcBef>
              <a:defRPr/>
            </a:pPr>
            <a:r>
              <a:rPr lang="en-US" altLang="en-US" dirty="0" smtClean="0">
                <a:ea typeface="ＭＳ Ｐゴシック" panose="020B0600070205080204" pitchFamily="34" charset="-128"/>
              </a:rPr>
              <a:t>Allow two minutes for this slide.</a:t>
            </a:r>
          </a:p>
          <a:p>
            <a:pPr eaLnBrk="1" hangingPunct="1">
              <a:spcBef>
                <a:spcPct val="0"/>
              </a:spcBef>
              <a:defRPr/>
            </a:pPr>
            <a:endParaRPr lang="en-US" altLang="en-US" dirty="0" smtClean="0">
              <a:ea typeface="ＭＳ Ｐゴシック" panose="020B0600070205080204" pitchFamily="34" charset="-128"/>
            </a:endParaRPr>
          </a:p>
          <a:p>
            <a:pPr eaLnBrk="1" hangingPunct="1">
              <a:spcBef>
                <a:spcPct val="0"/>
              </a:spcBef>
              <a:defRPr/>
            </a:pPr>
            <a:r>
              <a:rPr lang="en-US" altLang="en-US" dirty="0" smtClean="0">
                <a:ea typeface="ＭＳ Ｐゴシック" panose="020B0600070205080204" pitchFamily="34" charset="-128"/>
              </a:rPr>
              <a:t>INSTRUCTIONS</a:t>
            </a:r>
          </a:p>
          <a:p>
            <a:pPr marL="171450" indent="-171450" eaLnBrk="1" hangingPunct="1">
              <a:spcBef>
                <a:spcPct val="0"/>
              </a:spcBef>
              <a:buFont typeface="Arial" panose="020B0604020202020204" pitchFamily="34" charset="0"/>
              <a:buChar char="•"/>
              <a:defRPr/>
            </a:pPr>
            <a:r>
              <a:rPr lang="en-US" altLang="en-US" dirty="0" smtClean="0">
                <a:ea typeface="ＭＳ Ｐゴシック" panose="020B0600070205080204" pitchFamily="34" charset="-128"/>
              </a:rPr>
              <a:t>Ask the Students to identify the people on screen. [</a:t>
            </a:r>
            <a:r>
              <a:rPr lang="en-US" altLang="en-US" dirty="0" err="1" smtClean="0">
                <a:ea typeface="ＭＳ Ｐゴシック" panose="020B0600070205080204" pitchFamily="34" charset="-128"/>
              </a:rPr>
              <a:t>Shen</a:t>
            </a:r>
            <a:r>
              <a:rPr lang="en-US" altLang="en-US" dirty="0" smtClean="0">
                <a:ea typeface="ＭＳ Ｐゴシック" panose="020B0600070205080204" pitchFamily="34" charset="-128"/>
              </a:rPr>
              <a:t> and </a:t>
            </a:r>
            <a:r>
              <a:rPr lang="en-US" altLang="en-US" dirty="0" err="1" smtClean="0">
                <a:ea typeface="ＭＳ Ｐゴシック" panose="020B0600070205080204" pitchFamily="34" charset="-128"/>
              </a:rPr>
              <a:t>Khae</a:t>
            </a:r>
            <a:r>
              <a:rPr lang="en-US" altLang="en-US" dirty="0" smtClean="0">
                <a:ea typeface="ＭＳ Ｐゴシック" panose="020B0600070205080204" pitchFamily="34" charset="-128"/>
              </a:rPr>
              <a:t>.] Say to the Students, “You will see four things </a:t>
            </a:r>
            <a:r>
              <a:rPr lang="en-US" altLang="en-US" dirty="0" err="1" smtClean="0">
                <a:ea typeface="ＭＳ Ｐゴシック" panose="020B0600070205080204" pitchFamily="34" charset="-128"/>
              </a:rPr>
              <a:t>Shen</a:t>
            </a:r>
            <a:r>
              <a:rPr lang="en-US" altLang="en-US" dirty="0" smtClean="0">
                <a:ea typeface="ＭＳ Ｐゴシック" panose="020B0600070205080204" pitchFamily="34" charset="-128"/>
              </a:rPr>
              <a:t> has, and four things </a:t>
            </a:r>
            <a:r>
              <a:rPr lang="en-US" altLang="en-US" dirty="0" err="1" smtClean="0">
                <a:ea typeface="ＭＳ Ｐゴシック" panose="020B0600070205080204" pitchFamily="34" charset="-128"/>
              </a:rPr>
              <a:t>Khae</a:t>
            </a:r>
            <a:r>
              <a:rPr lang="en-US" altLang="en-US" dirty="0" smtClean="0">
                <a:ea typeface="ＭＳ Ｐゴシック" panose="020B0600070205080204" pitchFamily="34" charset="-128"/>
              </a:rPr>
              <a:t> has. Try to remember who has what.” </a:t>
            </a:r>
          </a:p>
          <a:p>
            <a:pPr eaLnBrk="1" hangingPunct="1">
              <a:spcBef>
                <a:spcPct val="0"/>
              </a:spcBef>
              <a:defRPr/>
            </a:pPr>
            <a:r>
              <a:rPr lang="en-US" altLang="en-US" dirty="0" smtClean="0">
                <a:ea typeface="ＭＳ Ｐゴシック" panose="020B0600070205080204" pitchFamily="34" charset="-128"/>
              </a:rPr>
              <a:t>#1. Have a Student read the list of </a:t>
            </a:r>
            <a:r>
              <a:rPr lang="en-US" altLang="en-US" dirty="0" err="1" smtClean="0">
                <a:ea typeface="ＭＳ Ｐゴシック" panose="020B0600070205080204" pitchFamily="34" charset="-128"/>
              </a:rPr>
              <a:t>Shen’s</a:t>
            </a:r>
            <a:r>
              <a:rPr lang="en-US" altLang="en-US" dirty="0" smtClean="0">
                <a:ea typeface="ＭＳ Ｐゴシック" panose="020B0600070205080204" pitchFamily="34" charset="-128"/>
              </a:rPr>
              <a:t> objects. [A television. A wallet. A pen. An umbrella.] </a:t>
            </a:r>
          </a:p>
          <a:p>
            <a:pPr eaLnBrk="1" hangingPunct="1">
              <a:spcBef>
                <a:spcPct val="0"/>
              </a:spcBef>
              <a:defRPr/>
            </a:pPr>
            <a:r>
              <a:rPr lang="en-US" altLang="en-US" dirty="0" smtClean="0">
                <a:ea typeface="ＭＳ Ｐゴシック" panose="020B0600070205080204" pitchFamily="34" charset="-128"/>
              </a:rPr>
              <a:t>#2. Have a Student read the list of </a:t>
            </a:r>
            <a:r>
              <a:rPr lang="en-US" altLang="en-US" dirty="0" err="1" smtClean="0">
                <a:ea typeface="ＭＳ Ｐゴシック" panose="020B0600070205080204" pitchFamily="34" charset="-128"/>
              </a:rPr>
              <a:t>Khae’s</a:t>
            </a:r>
            <a:r>
              <a:rPr lang="en-US" altLang="en-US" dirty="0" smtClean="0">
                <a:ea typeface="ＭＳ Ｐゴシック" panose="020B0600070205080204" pitchFamily="34" charset="-128"/>
              </a:rPr>
              <a:t> objects. [A bag. A laptop. A book. A sandwich.]</a:t>
            </a:r>
          </a:p>
          <a:p>
            <a:pPr eaLnBrk="1" hangingPunct="1">
              <a:spcBef>
                <a:spcPct val="0"/>
              </a:spcBef>
              <a:defRPr/>
            </a:pPr>
            <a:r>
              <a:rPr lang="en-US" altLang="en-US" dirty="0" smtClean="0">
                <a:ea typeface="ＭＳ Ｐゴシック" panose="020B0600070205080204" pitchFamily="34" charset="-128"/>
              </a:rPr>
              <a:t>#3. Reveal the questions and ask the Students the first question below. [Whose is the pen? Who do I give it to?]</a:t>
            </a:r>
          </a:p>
          <a:p>
            <a:pPr eaLnBrk="1" hangingPunct="1">
              <a:spcBef>
                <a:spcPct val="0"/>
              </a:spcBef>
              <a:defRPr/>
            </a:pPr>
            <a:r>
              <a:rPr lang="en-US" altLang="en-US" dirty="0" smtClean="0">
                <a:ea typeface="ＭＳ Ｐゴシック" panose="020B0600070205080204" pitchFamily="34" charset="-128"/>
              </a:rPr>
              <a:t>#4. Encourage the Students to answer. </a:t>
            </a:r>
          </a:p>
          <a:p>
            <a:pPr eaLnBrk="1" hangingPunct="1">
              <a:spcBef>
                <a:spcPct val="0"/>
              </a:spcBef>
              <a:defRPr/>
            </a:pPr>
            <a:r>
              <a:rPr lang="en-US" altLang="en-US" dirty="0" smtClean="0">
                <a:ea typeface="ＭＳ Ｐゴシック" panose="020B0600070205080204" pitchFamily="34" charset="-128"/>
              </a:rPr>
              <a:t>#5. Reveal the answers. [It’s hers. Give it to her.]</a:t>
            </a:r>
          </a:p>
          <a:p>
            <a:pPr eaLnBrk="1" hangingPunct="1">
              <a:spcBef>
                <a:spcPct val="0"/>
              </a:spcBef>
              <a:defRPr/>
            </a:pPr>
            <a:r>
              <a:rPr lang="en-US" altLang="en-US" dirty="0" smtClean="0">
                <a:ea typeface="ＭＳ Ｐゴシック" panose="020B0600070205080204" pitchFamily="34" charset="-128"/>
              </a:rPr>
              <a:t>#6. Remove the previous answers and ask the Students questions for the wallet, sandwich, umbrella, bag, television, book, laptop. For example,</a:t>
            </a:r>
          </a:p>
          <a:p>
            <a:pPr eaLnBrk="1" hangingPunct="1">
              <a:spcBef>
                <a:spcPct val="0"/>
              </a:spcBef>
              <a:defRPr/>
            </a:pPr>
            <a:endParaRPr lang="en-US" altLang="en-US" dirty="0" smtClean="0">
              <a:ea typeface="ＭＳ Ｐゴシック" panose="020B0600070205080204" pitchFamily="34" charset="-128"/>
            </a:endParaRPr>
          </a:p>
          <a:p>
            <a:pPr eaLnBrk="1" hangingPunct="1">
              <a:spcBef>
                <a:spcPct val="0"/>
              </a:spcBef>
              <a:defRPr/>
            </a:pPr>
            <a:r>
              <a:rPr lang="en-US" altLang="en-US" dirty="0" smtClean="0">
                <a:ea typeface="ＭＳ Ｐゴシック" panose="020B0600070205080204" pitchFamily="34" charset="-128"/>
              </a:rPr>
              <a:t>	Teacher: Whose is the wallet? Who do I give it to?</a:t>
            </a:r>
          </a:p>
          <a:p>
            <a:pPr eaLnBrk="1" hangingPunct="1">
              <a:spcBef>
                <a:spcPct val="0"/>
              </a:spcBef>
              <a:defRPr/>
            </a:pPr>
            <a:r>
              <a:rPr lang="en-US" altLang="en-US" dirty="0" smtClean="0">
                <a:ea typeface="ＭＳ Ｐゴシック" panose="020B0600070205080204" pitchFamily="34" charset="-128"/>
              </a:rPr>
              <a:t>	Student: It’s his. Give it to him.</a:t>
            </a:r>
          </a:p>
          <a:p>
            <a:pPr eaLnBrk="1" hangingPunct="1">
              <a:spcBef>
                <a:spcPct val="0"/>
              </a:spcBef>
              <a:defRPr/>
            </a:pPr>
            <a:endParaRPr lang="en-US" altLang="en-US" dirty="0" smtClean="0">
              <a:ea typeface="ＭＳ Ｐゴシック" panose="020B0600070205080204" pitchFamily="34" charset="-128"/>
            </a:endParaRPr>
          </a:p>
          <a:p>
            <a:pPr eaLnBrk="1" hangingPunct="1">
              <a:spcBef>
                <a:spcPct val="0"/>
              </a:spcBef>
              <a:defRPr/>
            </a:pPr>
            <a:r>
              <a:rPr lang="en-US" altLang="en-US" dirty="0" smtClean="0">
                <a:ea typeface="ＭＳ Ｐゴシック" panose="020B0600070205080204" pitchFamily="34" charset="-128"/>
              </a:rPr>
              <a:t>ANSWER KEY</a:t>
            </a:r>
          </a:p>
          <a:p>
            <a:pPr eaLnBrk="1" hangingPunct="1">
              <a:spcBef>
                <a:spcPct val="0"/>
              </a:spcBef>
              <a:buFontTx/>
              <a:buAutoNum type="arabicPeriod"/>
              <a:defRPr/>
            </a:pPr>
            <a:r>
              <a:rPr lang="en-US" altLang="en-US" dirty="0" smtClean="0">
                <a:ea typeface="ＭＳ Ｐゴシック" panose="020B0600070205080204" pitchFamily="34" charset="-128"/>
              </a:rPr>
              <a:t> (Wallet) It’s his. Give it to him.</a:t>
            </a:r>
          </a:p>
          <a:p>
            <a:pPr eaLnBrk="1" hangingPunct="1">
              <a:spcBef>
                <a:spcPct val="0"/>
              </a:spcBef>
              <a:buFontTx/>
              <a:buAutoNum type="arabicPeriod"/>
              <a:defRPr/>
            </a:pPr>
            <a:r>
              <a:rPr lang="en-US" altLang="en-US" dirty="0" smtClean="0">
                <a:ea typeface="ＭＳ Ｐゴシック" panose="020B0600070205080204" pitchFamily="34" charset="-128"/>
              </a:rPr>
              <a:t> (Sandwich) It’s hers. Give it to her.</a:t>
            </a:r>
          </a:p>
          <a:p>
            <a:pPr eaLnBrk="1" hangingPunct="1">
              <a:spcBef>
                <a:spcPct val="0"/>
              </a:spcBef>
              <a:buFontTx/>
              <a:buAutoNum type="arabicPeriod"/>
              <a:defRPr/>
            </a:pPr>
            <a:r>
              <a:rPr lang="en-US" altLang="en-US" dirty="0" smtClean="0">
                <a:ea typeface="ＭＳ Ｐゴシック" panose="020B0600070205080204" pitchFamily="34" charset="-128"/>
              </a:rPr>
              <a:t> (Umbrella) It’s his. Give it to him.</a:t>
            </a:r>
          </a:p>
          <a:p>
            <a:pPr eaLnBrk="1" hangingPunct="1">
              <a:spcBef>
                <a:spcPct val="0"/>
              </a:spcBef>
              <a:buFontTx/>
              <a:buAutoNum type="arabicPeriod"/>
              <a:defRPr/>
            </a:pPr>
            <a:r>
              <a:rPr lang="en-US" altLang="en-US" dirty="0" smtClean="0">
                <a:ea typeface="ＭＳ Ｐゴシック" panose="020B0600070205080204" pitchFamily="34" charset="-128"/>
              </a:rPr>
              <a:t> (Bag) It’s hers. Give it to her.</a:t>
            </a:r>
          </a:p>
          <a:p>
            <a:pPr eaLnBrk="1" hangingPunct="1">
              <a:spcBef>
                <a:spcPct val="0"/>
              </a:spcBef>
              <a:buFontTx/>
              <a:buAutoNum type="arabicPeriod"/>
              <a:defRPr/>
            </a:pPr>
            <a:r>
              <a:rPr lang="en-US" altLang="en-US" dirty="0" smtClean="0">
                <a:ea typeface="ＭＳ Ｐゴシック" panose="020B0600070205080204" pitchFamily="34" charset="-128"/>
              </a:rPr>
              <a:t> (Television) It’s his. Give it to him.</a:t>
            </a:r>
          </a:p>
          <a:p>
            <a:pPr eaLnBrk="1" hangingPunct="1">
              <a:spcBef>
                <a:spcPct val="0"/>
              </a:spcBef>
              <a:buFontTx/>
              <a:buAutoNum type="arabicPeriod"/>
              <a:defRPr/>
            </a:pPr>
            <a:r>
              <a:rPr lang="en-US" altLang="en-US" dirty="0" smtClean="0">
                <a:ea typeface="ＭＳ Ｐゴシック" panose="020B0600070205080204" pitchFamily="34" charset="-128"/>
              </a:rPr>
              <a:t> (Book) It’s hers. Give it to her.</a:t>
            </a:r>
          </a:p>
          <a:p>
            <a:pPr eaLnBrk="1" hangingPunct="1">
              <a:spcBef>
                <a:spcPct val="0"/>
              </a:spcBef>
              <a:buFontTx/>
              <a:buAutoNum type="arabicPeriod"/>
              <a:defRPr/>
            </a:pPr>
            <a:r>
              <a:rPr lang="en-US" altLang="en-US" dirty="0" smtClean="0">
                <a:ea typeface="ＭＳ Ｐゴシック" panose="020B0600070205080204" pitchFamily="34" charset="-128"/>
              </a:rPr>
              <a:t> (Laptop) It’s hers. Give it to her.</a:t>
            </a:r>
          </a:p>
          <a:p>
            <a:pPr eaLnBrk="1" hangingPunct="1">
              <a:spcBef>
                <a:spcPct val="0"/>
              </a:spcBef>
              <a:buFontTx/>
              <a:buAutoNum type="arabicPeriod"/>
              <a:defRPr/>
            </a:pPr>
            <a:endParaRPr lang="en-US" altLang="en-US" dirty="0" smtClean="0">
              <a:ea typeface="ＭＳ Ｐゴシック" panose="020B0600070205080204" pitchFamily="34" charset="-128"/>
            </a:endParaRPr>
          </a:p>
        </p:txBody>
      </p:sp>
      <p:sp>
        <p:nvSpPr>
          <p:cNvPr id="4" name="Slide Number Placeholder 3"/>
          <p:cNvSpPr>
            <a:spLocks noGrp="1"/>
          </p:cNvSpPr>
          <p:nvPr>
            <p:ph type="sldNum" sz="quarter" idx="10"/>
          </p:nvPr>
        </p:nvSpPr>
        <p:spPr/>
        <p:txBody>
          <a:bodyPr/>
          <a:lstStyle/>
          <a:p>
            <a:fld id="{30340642-D2FD-D046-87EF-349296A3D9A8}" type="slidenum">
              <a:rPr lang="en-US" smtClean="0"/>
              <a:t>27</a:t>
            </a:fld>
            <a:endParaRPr lang="en-US"/>
          </a:p>
        </p:txBody>
      </p:sp>
    </p:spTree>
    <p:extLst>
      <p:ext uri="{BB962C8B-B14F-4D97-AF65-F5344CB8AC3E}">
        <p14:creationId xmlns:p14="http://schemas.microsoft.com/office/powerpoint/2010/main" val="40994651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spcBef>
                <a:spcPct val="0"/>
              </a:spcBef>
              <a:defRPr/>
            </a:pPr>
            <a:r>
              <a:rPr lang="en-US" altLang="en-US" dirty="0" smtClean="0">
                <a:ea typeface="ＭＳ Ｐゴシック" panose="020B0600070205080204" pitchFamily="34" charset="-128"/>
              </a:rPr>
              <a:t>4.1 Give It Back!</a:t>
            </a:r>
          </a:p>
          <a:p>
            <a:pPr eaLnBrk="1" hangingPunct="1">
              <a:spcBef>
                <a:spcPct val="0"/>
              </a:spcBef>
              <a:defRPr/>
            </a:pPr>
            <a:r>
              <a:rPr lang="en-US" altLang="en-US" dirty="0" smtClean="0">
                <a:ea typeface="ＭＳ Ｐゴシック" panose="020B0600070205080204" pitchFamily="34" charset="-128"/>
              </a:rPr>
              <a:t>Allow three minutes for this slide.</a:t>
            </a:r>
          </a:p>
          <a:p>
            <a:pPr eaLnBrk="1" hangingPunct="1">
              <a:spcBef>
                <a:spcPct val="0"/>
              </a:spcBef>
              <a:defRPr/>
            </a:pPr>
            <a:endParaRPr lang="en-US" altLang="en-US" dirty="0" smtClean="0">
              <a:ea typeface="ＭＳ Ｐゴシック" panose="020B0600070205080204" pitchFamily="34" charset="-128"/>
            </a:endParaRPr>
          </a:p>
          <a:p>
            <a:pPr eaLnBrk="1" hangingPunct="1">
              <a:spcBef>
                <a:spcPct val="0"/>
              </a:spcBef>
              <a:defRPr/>
            </a:pPr>
            <a:r>
              <a:rPr lang="en-US" altLang="en-US" dirty="0" smtClean="0">
                <a:ea typeface="ＭＳ Ｐゴシック" panose="020B0600070205080204" pitchFamily="34" charset="-128"/>
              </a:rPr>
              <a:t>INSTRUCTIONS</a:t>
            </a:r>
          </a:p>
          <a:p>
            <a:pPr marL="171450" indent="-171450" eaLnBrk="1" hangingPunct="1">
              <a:spcBef>
                <a:spcPct val="0"/>
              </a:spcBef>
              <a:buFont typeface="Arial" panose="020B0604020202020204" pitchFamily="34" charset="0"/>
              <a:buChar char="•"/>
              <a:defRPr/>
            </a:pPr>
            <a:r>
              <a:rPr lang="en-US" altLang="en-US" dirty="0" smtClean="0">
                <a:ea typeface="ＭＳ Ｐゴシック" panose="020B0600070205080204" pitchFamily="34" charset="-128"/>
              </a:rPr>
              <a:t>Have the Students take turns asking and answering who the item belongs to. The Student answering will respond based on the photo, and will say who to give it back to. For example,</a:t>
            </a:r>
          </a:p>
          <a:p>
            <a:pPr eaLnBrk="1" hangingPunct="1">
              <a:spcBef>
                <a:spcPct val="0"/>
              </a:spcBef>
              <a:defRPr/>
            </a:pPr>
            <a:r>
              <a:rPr lang="en-US" altLang="en-US" dirty="0" smtClean="0">
                <a:ea typeface="ＭＳ Ｐゴシック" panose="020B0600070205080204" pitchFamily="34" charset="-128"/>
              </a:rPr>
              <a:t> </a:t>
            </a:r>
          </a:p>
          <a:p>
            <a:pPr lvl="1" eaLnBrk="1" hangingPunct="1">
              <a:spcBef>
                <a:spcPct val="0"/>
              </a:spcBef>
              <a:defRPr/>
            </a:pPr>
            <a:r>
              <a:rPr lang="en-US" altLang="en-US" dirty="0" smtClean="0">
                <a:ea typeface="ＭＳ Ｐゴシック" panose="020B0600070205080204" pitchFamily="34" charset="-128"/>
              </a:rPr>
              <a:t>A: Whose pencils are these?</a:t>
            </a:r>
          </a:p>
          <a:p>
            <a:pPr lvl="1" eaLnBrk="1" hangingPunct="1">
              <a:spcBef>
                <a:spcPct val="0"/>
              </a:spcBef>
              <a:defRPr/>
            </a:pPr>
            <a:r>
              <a:rPr lang="en-GB" altLang="en-US" dirty="0" smtClean="0">
                <a:ea typeface="ＭＳ Ｐゴシック" panose="020B0600070205080204" pitchFamily="34" charset="-128"/>
              </a:rPr>
              <a:t>B: They’re his pencils. Give them back to him.</a:t>
            </a:r>
            <a:r>
              <a:rPr lang="en-US" altLang="en-US" dirty="0" smtClean="0">
                <a:ea typeface="ＭＳ Ｐゴシック" panose="020B0600070205080204" pitchFamily="34" charset="-128"/>
              </a:rPr>
              <a:t>  </a:t>
            </a:r>
          </a:p>
          <a:p>
            <a:pPr eaLnBrk="1" hangingPunct="1">
              <a:spcBef>
                <a:spcPct val="0"/>
              </a:spcBef>
              <a:defRPr/>
            </a:pPr>
            <a:endParaRPr lang="en-US" altLang="en-US" dirty="0" smtClean="0">
              <a:ea typeface="ＭＳ Ｐゴシック" panose="020B0600070205080204" pitchFamily="34" charset="-128"/>
            </a:endParaRPr>
          </a:p>
          <a:p>
            <a:pPr eaLnBrk="1" hangingPunct="1">
              <a:spcBef>
                <a:spcPct val="0"/>
              </a:spcBef>
              <a:defRPr/>
            </a:pPr>
            <a:r>
              <a:rPr lang="en-US" altLang="en-US" dirty="0" smtClean="0">
                <a:ea typeface="ＭＳ Ｐゴシック" panose="020B0600070205080204" pitchFamily="34" charset="-128"/>
              </a:rPr>
              <a:t>ANSWER KEY </a:t>
            </a:r>
          </a:p>
          <a:p>
            <a:pPr eaLnBrk="1" hangingPunct="1">
              <a:spcBef>
                <a:spcPct val="0"/>
              </a:spcBef>
              <a:defRPr/>
            </a:pPr>
            <a:r>
              <a:rPr lang="en-US" altLang="en-US" dirty="0" smtClean="0">
                <a:ea typeface="ＭＳ Ｐゴシック" panose="020B0600070205080204" pitchFamily="34" charset="-128"/>
              </a:rPr>
              <a:t>1. Whose pencils are these?</a:t>
            </a:r>
          </a:p>
          <a:p>
            <a:pPr eaLnBrk="1" hangingPunct="1">
              <a:spcBef>
                <a:spcPct val="0"/>
              </a:spcBef>
              <a:defRPr/>
            </a:pPr>
            <a:r>
              <a:rPr lang="en-US" altLang="en-US" dirty="0" smtClean="0">
                <a:ea typeface="ＭＳ Ｐゴシック" panose="020B0600070205080204" pitchFamily="34" charset="-128"/>
              </a:rPr>
              <a:t>	They</a:t>
            </a:r>
            <a:r>
              <a:rPr lang="ja-JP" altLang="en-US" dirty="0" smtClean="0">
                <a:ea typeface="ＭＳ Ｐゴシック" panose="020B0600070205080204" pitchFamily="34" charset="-128"/>
              </a:rPr>
              <a:t>’</a:t>
            </a:r>
            <a:r>
              <a:rPr lang="en-US" altLang="ja-JP" dirty="0" smtClean="0">
                <a:ea typeface="ＭＳ Ｐゴシック" panose="020B0600070205080204" pitchFamily="34" charset="-128"/>
              </a:rPr>
              <a:t>re his. Give them back to him.</a:t>
            </a:r>
          </a:p>
          <a:p>
            <a:pPr eaLnBrk="1" hangingPunct="1">
              <a:spcBef>
                <a:spcPct val="0"/>
              </a:spcBef>
              <a:buFontTx/>
              <a:buAutoNum type="arabicPeriod" startAt="2"/>
              <a:defRPr/>
            </a:pPr>
            <a:r>
              <a:rPr lang="en-US" altLang="en-US" dirty="0" smtClean="0">
                <a:ea typeface="ＭＳ Ｐゴシック" panose="020B0600070205080204" pitchFamily="34" charset="-128"/>
              </a:rPr>
              <a:t> Whose car is this?</a:t>
            </a:r>
          </a:p>
          <a:p>
            <a:pPr eaLnBrk="1" hangingPunct="1">
              <a:spcBef>
                <a:spcPct val="0"/>
              </a:spcBef>
              <a:defRPr/>
            </a:pPr>
            <a:r>
              <a:rPr lang="en-US" altLang="en-US" dirty="0" smtClean="0">
                <a:ea typeface="ＭＳ Ｐゴシック" panose="020B0600070205080204" pitchFamily="34" charset="-128"/>
              </a:rPr>
              <a:t>	It</a:t>
            </a:r>
            <a:r>
              <a:rPr lang="ja-JP" altLang="en-US" dirty="0" smtClean="0">
                <a:ea typeface="ＭＳ Ｐゴシック" panose="020B0600070205080204" pitchFamily="34" charset="-128"/>
              </a:rPr>
              <a:t>’</a:t>
            </a:r>
            <a:r>
              <a:rPr lang="en-US" altLang="ja-JP" dirty="0" smtClean="0">
                <a:ea typeface="ＭＳ Ｐゴシック" panose="020B0600070205080204" pitchFamily="34" charset="-128"/>
              </a:rPr>
              <a:t>s theirs. Give it back to them.</a:t>
            </a:r>
          </a:p>
          <a:p>
            <a:pPr eaLnBrk="1" hangingPunct="1">
              <a:spcBef>
                <a:spcPct val="0"/>
              </a:spcBef>
              <a:buFontTx/>
              <a:buAutoNum type="arabicPeriod" startAt="3"/>
              <a:defRPr/>
            </a:pPr>
            <a:r>
              <a:rPr lang="en-US" altLang="en-US" dirty="0" smtClean="0">
                <a:ea typeface="ＭＳ Ｐゴシック" panose="020B0600070205080204" pitchFamily="34" charset="-128"/>
              </a:rPr>
              <a:t> Whose camera is this?</a:t>
            </a:r>
          </a:p>
          <a:p>
            <a:pPr eaLnBrk="1" hangingPunct="1">
              <a:spcBef>
                <a:spcPct val="0"/>
              </a:spcBef>
              <a:defRPr/>
            </a:pPr>
            <a:r>
              <a:rPr lang="en-US" altLang="en-US" dirty="0" smtClean="0">
                <a:ea typeface="ＭＳ Ｐゴシック" panose="020B0600070205080204" pitchFamily="34" charset="-128"/>
              </a:rPr>
              <a:t>	It</a:t>
            </a:r>
            <a:r>
              <a:rPr lang="ja-JP" altLang="en-US" dirty="0" smtClean="0">
                <a:ea typeface="ＭＳ Ｐゴシック" panose="020B0600070205080204" pitchFamily="34" charset="-128"/>
              </a:rPr>
              <a:t>’</a:t>
            </a:r>
            <a:r>
              <a:rPr lang="en-US" altLang="ja-JP" dirty="0" smtClean="0">
                <a:ea typeface="ＭＳ Ｐゴシック" panose="020B0600070205080204" pitchFamily="34" charset="-128"/>
              </a:rPr>
              <a:t>s his. Give it back to him.</a:t>
            </a:r>
          </a:p>
          <a:p>
            <a:pPr eaLnBrk="1" hangingPunct="1">
              <a:spcBef>
                <a:spcPct val="0"/>
              </a:spcBef>
              <a:buFontTx/>
              <a:buAutoNum type="arabicPeriod" startAt="4"/>
              <a:defRPr/>
            </a:pPr>
            <a:r>
              <a:rPr lang="en-US" altLang="en-US" dirty="0" smtClean="0">
                <a:ea typeface="ＭＳ Ｐゴシック" panose="020B0600070205080204" pitchFamily="34" charset="-128"/>
              </a:rPr>
              <a:t> Whose toothbrush is this?</a:t>
            </a:r>
          </a:p>
          <a:p>
            <a:pPr eaLnBrk="1" hangingPunct="1">
              <a:spcBef>
                <a:spcPct val="0"/>
              </a:spcBef>
              <a:defRPr/>
            </a:pPr>
            <a:r>
              <a:rPr lang="en-US" altLang="en-US" dirty="0" smtClean="0">
                <a:ea typeface="ＭＳ Ｐゴシック" panose="020B0600070205080204" pitchFamily="34" charset="-128"/>
              </a:rPr>
              <a:t>	It</a:t>
            </a:r>
            <a:r>
              <a:rPr lang="ja-JP" altLang="en-US" dirty="0" smtClean="0">
                <a:ea typeface="ＭＳ Ｐゴシック" panose="020B0600070205080204" pitchFamily="34" charset="-128"/>
              </a:rPr>
              <a:t>’</a:t>
            </a:r>
            <a:r>
              <a:rPr lang="en-US" altLang="ja-JP" dirty="0" smtClean="0">
                <a:ea typeface="ＭＳ Ｐゴシック" panose="020B0600070205080204" pitchFamily="34" charset="-128"/>
              </a:rPr>
              <a:t>s hers. Give it back to her.</a:t>
            </a:r>
          </a:p>
          <a:p>
            <a:pPr eaLnBrk="1" hangingPunct="1">
              <a:spcBef>
                <a:spcPct val="0"/>
              </a:spcBef>
              <a:defRPr/>
            </a:pPr>
            <a:endParaRPr lang="en-US" altLang="ja-JP" dirty="0" smtClean="0">
              <a:ea typeface="ＭＳ Ｐゴシック" panose="020B0600070205080204" pitchFamily="34" charset="-128"/>
            </a:endParaRPr>
          </a:p>
          <a:p>
            <a:pPr eaLnBrk="1" hangingPunct="1">
              <a:spcBef>
                <a:spcPct val="0"/>
              </a:spcBef>
              <a:defRPr/>
            </a:pPr>
            <a:r>
              <a:rPr lang="en-US" altLang="en-US" dirty="0" smtClean="0">
                <a:ea typeface="ＭＳ Ｐゴシック" panose="020B0600070205080204" pitchFamily="34" charset="-128"/>
              </a:rPr>
              <a:t>TEACHING TIPS</a:t>
            </a:r>
          </a:p>
          <a:p>
            <a:pPr marL="171450" indent="-171450" eaLnBrk="1" hangingPunct="1">
              <a:spcBef>
                <a:spcPct val="0"/>
              </a:spcBef>
              <a:buFont typeface="Arial" panose="020B0604020202020204" pitchFamily="34" charset="0"/>
              <a:buChar char="•"/>
              <a:defRPr/>
            </a:pPr>
            <a:r>
              <a:rPr lang="en-US" altLang="en-US" dirty="0" smtClean="0">
                <a:ea typeface="ＭＳ Ｐゴシック" panose="020B0600070205080204" pitchFamily="34" charset="-128"/>
              </a:rPr>
              <a:t>Make sure the Students use full questions and answers. </a:t>
            </a:r>
          </a:p>
          <a:p>
            <a:pPr marL="171450" indent="-171450" eaLnBrk="1" hangingPunct="1">
              <a:spcBef>
                <a:spcPct val="0"/>
              </a:spcBef>
              <a:buFont typeface="Arial" panose="020B0604020202020204" pitchFamily="34" charset="0"/>
              <a:buChar char="•"/>
              <a:defRPr/>
            </a:pPr>
            <a:r>
              <a:rPr lang="en-US" altLang="en-US" dirty="0" smtClean="0">
                <a:ea typeface="ＭＳ Ｐゴシック" panose="020B0600070205080204" pitchFamily="34" charset="-128"/>
              </a:rPr>
              <a:t>If you have a weaker group, repeat the elicitation sequence in the Context Creation slides two or three times.</a:t>
            </a:r>
          </a:p>
          <a:p>
            <a:pPr eaLnBrk="1" hangingPunct="1">
              <a:spcBef>
                <a:spcPct val="0"/>
              </a:spcBef>
              <a:defRPr/>
            </a:pPr>
            <a:endParaRPr lang="en-US" altLang="ja-JP" dirty="0" smtClean="0">
              <a:ea typeface="ＭＳ Ｐゴシック" panose="020B0600070205080204" pitchFamily="34" charset="-128"/>
            </a:endParaRPr>
          </a:p>
        </p:txBody>
      </p:sp>
      <p:sp>
        <p:nvSpPr>
          <p:cNvPr id="4" name="Slide Number Placeholder 3"/>
          <p:cNvSpPr>
            <a:spLocks noGrp="1"/>
          </p:cNvSpPr>
          <p:nvPr>
            <p:ph type="sldNum" sz="quarter" idx="10"/>
          </p:nvPr>
        </p:nvSpPr>
        <p:spPr/>
        <p:txBody>
          <a:bodyPr/>
          <a:lstStyle/>
          <a:p>
            <a:fld id="{30340642-D2FD-D046-87EF-349296A3D9A8}" type="slidenum">
              <a:rPr lang="en-US" smtClean="0"/>
              <a:t>28</a:t>
            </a:fld>
            <a:endParaRPr lang="en-US"/>
          </a:p>
        </p:txBody>
      </p:sp>
    </p:spTree>
    <p:extLst>
      <p:ext uri="{BB962C8B-B14F-4D97-AF65-F5344CB8AC3E}">
        <p14:creationId xmlns:p14="http://schemas.microsoft.com/office/powerpoint/2010/main" val="13273377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spcBef>
                <a:spcPct val="0"/>
              </a:spcBef>
              <a:defRPr/>
            </a:pPr>
            <a:r>
              <a:rPr lang="en-US" altLang="en-US" dirty="0" smtClean="0">
                <a:ea typeface="ＭＳ Ｐゴシック" panose="020B0600070205080204" pitchFamily="34" charset="-128"/>
              </a:rPr>
              <a:t>4.1 Give It Back!</a:t>
            </a:r>
          </a:p>
          <a:p>
            <a:pPr eaLnBrk="1" hangingPunct="1">
              <a:spcBef>
                <a:spcPct val="0"/>
              </a:spcBef>
              <a:defRPr/>
            </a:pPr>
            <a:r>
              <a:rPr lang="en-US" altLang="en-US" dirty="0" smtClean="0">
                <a:ea typeface="ＭＳ Ｐゴシック" panose="020B0600070205080204" pitchFamily="34" charset="-128"/>
              </a:rPr>
              <a:t>Allow three minutes for this slide.</a:t>
            </a:r>
          </a:p>
          <a:p>
            <a:pPr eaLnBrk="1" hangingPunct="1">
              <a:spcBef>
                <a:spcPct val="0"/>
              </a:spcBef>
              <a:defRPr/>
            </a:pPr>
            <a:endParaRPr lang="en-US" altLang="en-US" dirty="0" smtClean="0">
              <a:ea typeface="ＭＳ Ｐゴシック" panose="020B0600070205080204" pitchFamily="34" charset="-128"/>
            </a:endParaRPr>
          </a:p>
          <a:p>
            <a:pPr eaLnBrk="1" hangingPunct="1">
              <a:spcBef>
                <a:spcPct val="0"/>
              </a:spcBef>
              <a:defRPr/>
            </a:pPr>
            <a:r>
              <a:rPr lang="en-US" altLang="en-US" dirty="0" smtClean="0">
                <a:ea typeface="ＭＳ Ｐゴシック" panose="020B0600070205080204" pitchFamily="34" charset="-128"/>
              </a:rPr>
              <a:t>INSTRUCTIONS</a:t>
            </a:r>
          </a:p>
          <a:p>
            <a:pPr marL="171450" indent="-171450" eaLnBrk="1" hangingPunct="1">
              <a:spcBef>
                <a:spcPct val="0"/>
              </a:spcBef>
              <a:buFont typeface="Arial" panose="020B0604020202020204" pitchFamily="34" charset="0"/>
              <a:buChar char="•"/>
              <a:defRPr/>
            </a:pPr>
            <a:r>
              <a:rPr lang="en-US" altLang="en-US" dirty="0" smtClean="0">
                <a:ea typeface="ＭＳ Ｐゴシック" panose="020B0600070205080204" pitchFamily="34" charset="-128"/>
              </a:rPr>
              <a:t>Have the Students take turns asking and answering who the item belongs to. The Student answering will respond based on the photo, and will say who to give it back to. For example,</a:t>
            </a:r>
          </a:p>
          <a:p>
            <a:pPr eaLnBrk="1" hangingPunct="1">
              <a:spcBef>
                <a:spcPct val="0"/>
              </a:spcBef>
              <a:defRPr/>
            </a:pPr>
            <a:r>
              <a:rPr lang="en-US" altLang="en-US" dirty="0" smtClean="0">
                <a:ea typeface="ＭＳ Ｐゴシック" panose="020B0600070205080204" pitchFamily="34" charset="-128"/>
              </a:rPr>
              <a:t> </a:t>
            </a:r>
          </a:p>
          <a:p>
            <a:pPr lvl="1" eaLnBrk="1" hangingPunct="1">
              <a:spcBef>
                <a:spcPct val="0"/>
              </a:spcBef>
              <a:defRPr/>
            </a:pPr>
            <a:r>
              <a:rPr lang="en-US" altLang="en-US" dirty="0" smtClean="0">
                <a:ea typeface="ＭＳ Ｐゴシック" panose="020B0600070205080204" pitchFamily="34" charset="-128"/>
              </a:rPr>
              <a:t>A: Whose sandwich is this?</a:t>
            </a:r>
          </a:p>
          <a:p>
            <a:pPr lvl="1" eaLnBrk="1" hangingPunct="1">
              <a:spcBef>
                <a:spcPct val="0"/>
              </a:spcBef>
              <a:defRPr/>
            </a:pPr>
            <a:r>
              <a:rPr lang="en-GB" altLang="en-US" dirty="0" smtClean="0">
                <a:ea typeface="ＭＳ Ｐゴシック" panose="020B0600070205080204" pitchFamily="34" charset="-128"/>
              </a:rPr>
              <a:t>B: It’s his sandwich. Give it back to him.</a:t>
            </a:r>
            <a:r>
              <a:rPr lang="en-US" altLang="en-US" dirty="0" smtClean="0">
                <a:ea typeface="ＭＳ Ｐゴシック" panose="020B0600070205080204" pitchFamily="34" charset="-128"/>
              </a:rPr>
              <a:t>  </a:t>
            </a:r>
          </a:p>
          <a:p>
            <a:pPr eaLnBrk="1" hangingPunct="1">
              <a:spcBef>
                <a:spcPct val="0"/>
              </a:spcBef>
              <a:defRPr/>
            </a:pPr>
            <a:endParaRPr lang="en-US" altLang="en-US" dirty="0" smtClean="0">
              <a:ea typeface="ＭＳ Ｐゴシック" panose="020B0600070205080204" pitchFamily="34" charset="-128"/>
            </a:endParaRPr>
          </a:p>
          <a:p>
            <a:pPr eaLnBrk="1" hangingPunct="1">
              <a:spcBef>
                <a:spcPct val="0"/>
              </a:spcBef>
              <a:defRPr/>
            </a:pPr>
            <a:r>
              <a:rPr lang="en-US" altLang="en-US" dirty="0" smtClean="0">
                <a:ea typeface="ＭＳ Ｐゴシック" panose="020B0600070205080204" pitchFamily="34" charset="-128"/>
              </a:rPr>
              <a:t>ANSWER KEY </a:t>
            </a:r>
          </a:p>
          <a:p>
            <a:pPr eaLnBrk="1" hangingPunct="1">
              <a:spcBef>
                <a:spcPct val="0"/>
              </a:spcBef>
              <a:defRPr/>
            </a:pPr>
            <a:r>
              <a:rPr lang="en-US" altLang="en-US" dirty="0" smtClean="0">
                <a:ea typeface="ＭＳ Ｐゴシック" panose="020B0600070205080204" pitchFamily="34" charset="-128"/>
              </a:rPr>
              <a:t>5. Whose sandwich is this?</a:t>
            </a:r>
          </a:p>
          <a:p>
            <a:pPr eaLnBrk="1" hangingPunct="1">
              <a:spcBef>
                <a:spcPct val="0"/>
              </a:spcBef>
              <a:defRPr/>
            </a:pPr>
            <a:r>
              <a:rPr lang="en-US" altLang="en-US" dirty="0" smtClean="0">
                <a:ea typeface="ＭＳ Ｐゴシック" panose="020B0600070205080204" pitchFamily="34" charset="-128"/>
              </a:rPr>
              <a:t>	It</a:t>
            </a:r>
            <a:r>
              <a:rPr lang="ja-JP" altLang="en-US" dirty="0" smtClean="0">
                <a:ea typeface="ＭＳ Ｐゴシック" panose="020B0600070205080204" pitchFamily="34" charset="-128"/>
              </a:rPr>
              <a:t>’</a:t>
            </a:r>
            <a:r>
              <a:rPr lang="en-US" altLang="ja-JP" dirty="0" smtClean="0">
                <a:ea typeface="ＭＳ Ｐゴシック" panose="020B0600070205080204" pitchFamily="34" charset="-128"/>
              </a:rPr>
              <a:t>s his. Give it back to him.</a:t>
            </a:r>
          </a:p>
          <a:p>
            <a:pPr eaLnBrk="1" hangingPunct="1">
              <a:spcBef>
                <a:spcPct val="0"/>
              </a:spcBef>
              <a:defRPr/>
            </a:pPr>
            <a:r>
              <a:rPr lang="en-US" altLang="ja-JP" dirty="0" smtClean="0">
                <a:ea typeface="ＭＳ Ｐゴシック" panose="020B0600070205080204" pitchFamily="34" charset="-128"/>
              </a:rPr>
              <a:t>6. Whose ball is this?</a:t>
            </a:r>
          </a:p>
          <a:p>
            <a:pPr eaLnBrk="1" hangingPunct="1">
              <a:spcBef>
                <a:spcPct val="0"/>
              </a:spcBef>
              <a:defRPr/>
            </a:pPr>
            <a:r>
              <a:rPr lang="en-US" altLang="ja-JP" dirty="0" smtClean="0">
                <a:ea typeface="ＭＳ Ｐゴシック" panose="020B0600070205080204" pitchFamily="34" charset="-128"/>
              </a:rPr>
              <a:t>	It’s theirs. Give it back to them.</a:t>
            </a:r>
          </a:p>
          <a:p>
            <a:pPr eaLnBrk="1" hangingPunct="1">
              <a:spcBef>
                <a:spcPct val="0"/>
              </a:spcBef>
              <a:defRPr/>
            </a:pPr>
            <a:r>
              <a:rPr lang="en-US" altLang="en-US" dirty="0" smtClean="0">
                <a:ea typeface="ＭＳ Ｐゴシック" panose="020B0600070205080204" pitchFamily="34" charset="-128"/>
              </a:rPr>
              <a:t>7. Whose computer is this?</a:t>
            </a:r>
          </a:p>
          <a:p>
            <a:pPr eaLnBrk="1" hangingPunct="1">
              <a:spcBef>
                <a:spcPct val="0"/>
              </a:spcBef>
              <a:defRPr/>
            </a:pPr>
            <a:r>
              <a:rPr lang="en-US" altLang="en-US" dirty="0" smtClean="0">
                <a:ea typeface="ＭＳ Ｐゴシック" panose="020B0600070205080204" pitchFamily="34" charset="-128"/>
              </a:rPr>
              <a:t>	It</a:t>
            </a:r>
            <a:r>
              <a:rPr lang="ja-JP" altLang="en-US" dirty="0" smtClean="0">
                <a:ea typeface="ＭＳ Ｐゴシック" panose="020B0600070205080204" pitchFamily="34" charset="-128"/>
              </a:rPr>
              <a:t>’</a:t>
            </a:r>
            <a:r>
              <a:rPr lang="en-US" altLang="ja-JP" dirty="0" smtClean="0">
                <a:ea typeface="ＭＳ Ｐゴシック" panose="020B0600070205080204" pitchFamily="34" charset="-128"/>
              </a:rPr>
              <a:t>s hers. Give it back to her.</a:t>
            </a:r>
          </a:p>
          <a:p>
            <a:pPr eaLnBrk="1" hangingPunct="1">
              <a:spcBef>
                <a:spcPct val="0"/>
              </a:spcBef>
              <a:defRPr/>
            </a:pPr>
            <a:r>
              <a:rPr lang="en-US" altLang="en-US" dirty="0" smtClean="0">
                <a:ea typeface="ＭＳ Ｐゴシック" panose="020B0600070205080204" pitchFamily="34" charset="-128"/>
              </a:rPr>
              <a:t>8. Whose keys are these?</a:t>
            </a:r>
          </a:p>
          <a:p>
            <a:pPr eaLnBrk="1" hangingPunct="1">
              <a:spcBef>
                <a:spcPct val="0"/>
              </a:spcBef>
              <a:defRPr/>
            </a:pPr>
            <a:r>
              <a:rPr lang="en-US" altLang="en-US" dirty="0" smtClean="0">
                <a:ea typeface="ＭＳ Ｐゴシック" panose="020B0600070205080204" pitchFamily="34" charset="-128"/>
              </a:rPr>
              <a:t>	They</a:t>
            </a:r>
            <a:r>
              <a:rPr lang="ja-JP" altLang="en-US" dirty="0" smtClean="0">
                <a:ea typeface="ＭＳ Ｐゴシック" panose="020B0600070205080204" pitchFamily="34" charset="-128"/>
              </a:rPr>
              <a:t>’</a:t>
            </a:r>
            <a:r>
              <a:rPr lang="en-US" altLang="ja-JP" dirty="0" smtClean="0">
                <a:ea typeface="ＭＳ Ｐゴシック" panose="020B0600070205080204" pitchFamily="34" charset="-128"/>
              </a:rPr>
              <a:t>re his. Give them back to him.</a:t>
            </a:r>
          </a:p>
          <a:p>
            <a:pPr eaLnBrk="1" hangingPunct="1">
              <a:spcBef>
                <a:spcPct val="0"/>
              </a:spcBef>
              <a:defRPr/>
            </a:pPr>
            <a:endParaRPr lang="en-US" altLang="en-US" dirty="0" smtClean="0">
              <a:ea typeface="ＭＳ Ｐゴシック" panose="020B0600070205080204" pitchFamily="34" charset="-128"/>
            </a:endParaRPr>
          </a:p>
          <a:p>
            <a:pPr eaLnBrk="1" hangingPunct="1">
              <a:spcBef>
                <a:spcPct val="0"/>
              </a:spcBef>
              <a:defRPr/>
            </a:pPr>
            <a:r>
              <a:rPr lang="en-US" altLang="en-US" dirty="0" smtClean="0">
                <a:ea typeface="ＭＳ Ｐゴシック" panose="020B0600070205080204" pitchFamily="34" charset="-128"/>
              </a:rPr>
              <a:t>TEACHING TIPS</a:t>
            </a:r>
          </a:p>
          <a:p>
            <a:pPr marL="171450" indent="-171450" eaLnBrk="1" hangingPunct="1">
              <a:spcBef>
                <a:spcPct val="0"/>
              </a:spcBef>
              <a:buFont typeface="Arial" panose="020B0604020202020204" pitchFamily="34" charset="0"/>
              <a:buChar char="•"/>
              <a:defRPr/>
            </a:pPr>
            <a:r>
              <a:rPr lang="en-US" altLang="en-US" dirty="0" smtClean="0">
                <a:ea typeface="ＭＳ Ｐゴシック" panose="020B0600070205080204" pitchFamily="34" charset="-128"/>
              </a:rPr>
              <a:t>Make sure the Students use full questions and answers. </a:t>
            </a:r>
          </a:p>
          <a:p>
            <a:pPr marL="171450" indent="-171450" eaLnBrk="1" hangingPunct="1">
              <a:spcBef>
                <a:spcPct val="0"/>
              </a:spcBef>
              <a:buFont typeface="Arial" panose="020B0604020202020204" pitchFamily="34" charset="0"/>
              <a:buChar char="•"/>
              <a:defRPr/>
            </a:pPr>
            <a:r>
              <a:rPr lang="en-US" altLang="en-US" dirty="0" smtClean="0">
                <a:ea typeface="ＭＳ Ｐゴシック" panose="020B0600070205080204" pitchFamily="34" charset="-128"/>
              </a:rPr>
              <a:t>If you have a weaker group, repeat the elicitation sequence in the Context Creation slides two or three times.</a:t>
            </a:r>
          </a:p>
          <a:p>
            <a:pPr eaLnBrk="1" hangingPunct="1">
              <a:spcBef>
                <a:spcPct val="0"/>
              </a:spcBef>
              <a:defRPr/>
            </a:pPr>
            <a:endParaRPr lang="en-US" altLang="en-US" dirty="0" smtClean="0">
              <a:ea typeface="ＭＳ Ｐゴシック" panose="020B0600070205080204" pitchFamily="34" charset="-128"/>
            </a:endParaRPr>
          </a:p>
        </p:txBody>
      </p:sp>
      <p:sp>
        <p:nvSpPr>
          <p:cNvPr id="4" name="Slide Number Placeholder 3"/>
          <p:cNvSpPr>
            <a:spLocks noGrp="1"/>
          </p:cNvSpPr>
          <p:nvPr>
            <p:ph type="sldNum" sz="quarter" idx="10"/>
          </p:nvPr>
        </p:nvSpPr>
        <p:spPr/>
        <p:txBody>
          <a:bodyPr/>
          <a:lstStyle/>
          <a:p>
            <a:fld id="{30340642-D2FD-D046-87EF-349296A3D9A8}" type="slidenum">
              <a:rPr lang="en-US" smtClean="0"/>
              <a:t>29</a:t>
            </a:fld>
            <a:endParaRPr lang="en-US"/>
          </a:p>
        </p:txBody>
      </p:sp>
    </p:spTree>
    <p:extLst>
      <p:ext uri="{BB962C8B-B14F-4D97-AF65-F5344CB8AC3E}">
        <p14:creationId xmlns:p14="http://schemas.microsoft.com/office/powerpoint/2010/main" val="42214070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spcBef>
                <a:spcPct val="0"/>
              </a:spcBef>
              <a:defRPr/>
            </a:pPr>
            <a:r>
              <a:rPr lang="en-US" altLang="en-US" dirty="0" smtClean="0">
                <a:ea typeface="ＭＳ Ｐゴシック" panose="020B0600070205080204" pitchFamily="34" charset="-128"/>
              </a:rPr>
              <a:t>1.1 True or False? (5 min)</a:t>
            </a:r>
          </a:p>
          <a:p>
            <a:pPr eaLnBrk="1" hangingPunct="1">
              <a:spcBef>
                <a:spcPct val="0"/>
              </a:spcBef>
              <a:defRPr/>
            </a:pPr>
            <a:r>
              <a:rPr lang="en-US" altLang="en-US" dirty="0" smtClean="0">
                <a:ea typeface="ＭＳ Ｐゴシック" panose="020B0600070205080204" pitchFamily="34" charset="-128"/>
              </a:rPr>
              <a:t>Allow one minute for this slide.</a:t>
            </a:r>
          </a:p>
          <a:p>
            <a:pPr eaLnBrk="1" hangingPunct="1">
              <a:spcBef>
                <a:spcPct val="0"/>
              </a:spcBef>
              <a:defRPr/>
            </a:pPr>
            <a:endParaRPr lang="en-US" altLang="en-US" dirty="0" smtClean="0">
              <a:ea typeface="ＭＳ Ｐゴシック" panose="020B0600070205080204" pitchFamily="34" charset="-128"/>
            </a:endParaRPr>
          </a:p>
          <a:p>
            <a:pPr eaLnBrk="1" hangingPunct="1">
              <a:spcBef>
                <a:spcPct val="0"/>
              </a:spcBef>
              <a:defRPr/>
            </a:pPr>
            <a:r>
              <a:rPr lang="en-US" altLang="en-US" dirty="0" smtClean="0">
                <a:ea typeface="ＭＳ Ｐゴシック" panose="020B0600070205080204" pitchFamily="34" charset="-128"/>
              </a:rPr>
              <a:t>OBJECTIVE</a:t>
            </a:r>
          </a:p>
          <a:p>
            <a:pPr marL="171450" indent="-171450" eaLnBrk="1" hangingPunct="1">
              <a:spcBef>
                <a:spcPct val="0"/>
              </a:spcBef>
              <a:buFont typeface="Arial" panose="020B0604020202020204" pitchFamily="34" charset="0"/>
              <a:buChar char="•"/>
              <a:defRPr/>
            </a:pPr>
            <a:r>
              <a:rPr lang="en-GB" altLang="en-US" dirty="0" smtClean="0">
                <a:ea typeface="ＭＳ Ｐゴシック" panose="020B0600070205080204" pitchFamily="34" charset="-128"/>
              </a:rPr>
              <a:t>To help the Students relax and start thinking in English</a:t>
            </a:r>
            <a:endParaRPr lang="en-US" altLang="en-US" dirty="0" smtClean="0">
              <a:ea typeface="ＭＳ Ｐゴシック" panose="020B0600070205080204" pitchFamily="34" charset="-128"/>
            </a:endParaRPr>
          </a:p>
          <a:p>
            <a:pPr eaLnBrk="1" hangingPunct="1">
              <a:spcBef>
                <a:spcPct val="0"/>
              </a:spcBef>
              <a:defRPr/>
            </a:pPr>
            <a:endParaRPr lang="en-US" altLang="en-US" dirty="0" smtClean="0">
              <a:ea typeface="ＭＳ Ｐゴシック" panose="020B0600070205080204" pitchFamily="34" charset="-128"/>
            </a:endParaRPr>
          </a:p>
          <a:p>
            <a:pPr eaLnBrk="1" hangingPunct="1">
              <a:spcBef>
                <a:spcPct val="0"/>
              </a:spcBef>
              <a:defRPr/>
            </a:pPr>
            <a:r>
              <a:rPr lang="en-US" altLang="en-US" dirty="0" smtClean="0">
                <a:ea typeface="ＭＳ Ｐゴシック" panose="020B0600070205080204" pitchFamily="34" charset="-128"/>
              </a:rPr>
              <a:t>INSTRUCTIONS</a:t>
            </a:r>
          </a:p>
          <a:p>
            <a:pPr eaLnBrk="1" hangingPunct="1">
              <a:spcBef>
                <a:spcPct val="0"/>
              </a:spcBef>
              <a:defRPr/>
            </a:pPr>
            <a:r>
              <a:rPr lang="en-US" altLang="en-US" dirty="0" smtClean="0">
                <a:ea typeface="ＭＳ Ｐゴシック" panose="020B0600070205080204" pitchFamily="34" charset="-128"/>
              </a:rPr>
              <a:t>#1. Have a Student read the statement and question. [</a:t>
            </a:r>
            <a:r>
              <a:rPr lang="en-US" altLang="en-US" dirty="0" err="1" smtClean="0">
                <a:ea typeface="ＭＳ Ｐゴシック" panose="020B0600070205080204" pitchFamily="34" charset="-128"/>
              </a:rPr>
              <a:t>Khae</a:t>
            </a:r>
            <a:r>
              <a:rPr lang="en-US" altLang="en-US" dirty="0" smtClean="0">
                <a:ea typeface="ＭＳ Ｐゴシック" panose="020B0600070205080204" pitchFamily="34" charset="-128"/>
              </a:rPr>
              <a:t> is from India. True or false?]</a:t>
            </a:r>
          </a:p>
          <a:p>
            <a:pPr eaLnBrk="1" hangingPunct="1">
              <a:spcBef>
                <a:spcPct val="0"/>
              </a:spcBef>
              <a:defRPr/>
            </a:pPr>
            <a:r>
              <a:rPr lang="en-US" altLang="en-US" dirty="0" smtClean="0">
                <a:ea typeface="ＭＳ Ｐゴシック" panose="020B0600070205080204" pitchFamily="34" charset="-128"/>
              </a:rPr>
              <a:t>#2. Encourage a Student to answer.</a:t>
            </a:r>
          </a:p>
          <a:p>
            <a:pPr eaLnBrk="1" hangingPunct="1">
              <a:spcBef>
                <a:spcPct val="0"/>
              </a:spcBef>
              <a:defRPr/>
            </a:pPr>
            <a:r>
              <a:rPr lang="en-US" altLang="en-US" dirty="0" smtClean="0">
                <a:ea typeface="ＭＳ Ｐゴシック" panose="020B0600070205080204" pitchFamily="34" charset="-128"/>
              </a:rPr>
              <a:t>#3. Reveal the answer. [False. She</a:t>
            </a:r>
            <a:r>
              <a:rPr lang="ja-JP" altLang="en-US" dirty="0" smtClean="0">
                <a:ea typeface="ＭＳ Ｐゴシック" panose="020B0600070205080204" pitchFamily="34" charset="-128"/>
              </a:rPr>
              <a:t>’</a:t>
            </a:r>
            <a:r>
              <a:rPr lang="en-US" altLang="ja-JP" dirty="0" smtClean="0">
                <a:ea typeface="ＭＳ Ｐゴシック" panose="020B0600070205080204" pitchFamily="34" charset="-128"/>
              </a:rPr>
              <a:t>s from Thailand.] </a:t>
            </a:r>
          </a:p>
          <a:p>
            <a:pPr marL="171450" indent="-171450" eaLnBrk="1" hangingPunct="1">
              <a:spcBef>
                <a:spcPct val="0"/>
              </a:spcBef>
              <a:buFont typeface="Arial" panose="020B0604020202020204" pitchFamily="34" charset="0"/>
              <a:buChar char="•"/>
              <a:defRPr/>
            </a:pPr>
            <a:r>
              <a:rPr lang="en-US" altLang="en-US" dirty="0" smtClean="0">
                <a:ea typeface="ＭＳ Ｐゴシック" panose="020B0600070205080204" pitchFamily="34" charset="-128"/>
              </a:rPr>
              <a:t>Ask the Students, </a:t>
            </a:r>
            <a:r>
              <a:rPr lang="ja-JP" altLang="en-US" dirty="0" smtClean="0">
                <a:ea typeface="ＭＳ Ｐゴシック" panose="020B0600070205080204" pitchFamily="34" charset="-128"/>
              </a:rPr>
              <a:t>“</a:t>
            </a:r>
            <a:r>
              <a:rPr lang="en-US" altLang="ja-JP" dirty="0" smtClean="0">
                <a:ea typeface="ＭＳ Ｐゴシック" panose="020B0600070205080204" pitchFamily="34" charset="-128"/>
              </a:rPr>
              <a:t>What about you? Are you from India?</a:t>
            </a:r>
            <a:r>
              <a:rPr lang="ja-JP" altLang="en-US" dirty="0" smtClean="0">
                <a:ea typeface="ＭＳ Ｐゴシック" panose="020B0600070205080204" pitchFamily="34" charset="-128"/>
              </a:rPr>
              <a:t>”</a:t>
            </a:r>
            <a:endParaRPr lang="en-US" altLang="ja-JP" dirty="0" smtClean="0">
              <a:ea typeface="ＭＳ Ｐゴシック" panose="020B0600070205080204" pitchFamily="34" charset="-128"/>
            </a:endParaRPr>
          </a:p>
          <a:p>
            <a:pPr marL="171450" indent="-171450" eaLnBrk="1" hangingPunct="1">
              <a:spcBef>
                <a:spcPct val="0"/>
              </a:spcBef>
              <a:buFont typeface="Arial" panose="020B0604020202020204" pitchFamily="34" charset="0"/>
              <a:buChar char="•"/>
              <a:defRPr/>
            </a:pPr>
            <a:r>
              <a:rPr lang="en-US" altLang="en-US" dirty="0" smtClean="0">
                <a:ea typeface="ＭＳ Ｐゴシック" panose="020B0600070205080204" pitchFamily="34" charset="-128"/>
              </a:rPr>
              <a:t>Encourage the Students to respond.</a:t>
            </a:r>
          </a:p>
          <a:p>
            <a:pPr eaLnBrk="1" hangingPunct="1">
              <a:spcBef>
                <a:spcPct val="0"/>
              </a:spcBef>
              <a:defRPr/>
            </a:pPr>
            <a:r>
              <a:rPr lang="en-US" altLang="en-US" dirty="0" smtClean="0">
                <a:ea typeface="ＭＳ Ｐゴシック" panose="020B0600070205080204" pitchFamily="34" charset="-128"/>
              </a:rPr>
              <a:t>#4. Have a Student read the next statement and question. [</a:t>
            </a:r>
            <a:r>
              <a:rPr lang="en-US" altLang="en-US" dirty="0" err="1" smtClean="0">
                <a:ea typeface="ＭＳ Ｐゴシック" panose="020B0600070205080204" pitchFamily="34" charset="-128"/>
              </a:rPr>
              <a:t>Khae</a:t>
            </a:r>
            <a:r>
              <a:rPr lang="en-US" altLang="en-US" dirty="0" smtClean="0">
                <a:ea typeface="ＭＳ Ｐゴシック" panose="020B0600070205080204" pitchFamily="34" charset="-128"/>
              </a:rPr>
              <a:t> speaks Hindi. True or false?]</a:t>
            </a:r>
          </a:p>
          <a:p>
            <a:pPr eaLnBrk="1" hangingPunct="1">
              <a:spcBef>
                <a:spcPct val="0"/>
              </a:spcBef>
              <a:defRPr/>
            </a:pPr>
            <a:r>
              <a:rPr lang="en-US" altLang="en-US" dirty="0" smtClean="0">
                <a:ea typeface="ＭＳ Ｐゴシック" panose="020B0600070205080204" pitchFamily="34" charset="-128"/>
              </a:rPr>
              <a:t>#5. Encourage a Student to answer.</a:t>
            </a:r>
          </a:p>
          <a:p>
            <a:pPr eaLnBrk="1" hangingPunct="1">
              <a:spcBef>
                <a:spcPct val="0"/>
              </a:spcBef>
              <a:defRPr/>
            </a:pPr>
            <a:r>
              <a:rPr lang="en-US" altLang="en-US" dirty="0" smtClean="0">
                <a:ea typeface="ＭＳ Ｐゴシック" panose="020B0600070205080204" pitchFamily="34" charset="-128"/>
              </a:rPr>
              <a:t>#6. Reveal the answer. [False. She speaks English and Thai.] </a:t>
            </a:r>
          </a:p>
          <a:p>
            <a:pPr marL="171450" indent="-171450" eaLnBrk="1" hangingPunct="1">
              <a:spcBef>
                <a:spcPct val="0"/>
              </a:spcBef>
              <a:buFont typeface="Arial" panose="020B0604020202020204" pitchFamily="34" charset="0"/>
              <a:buChar char="•"/>
              <a:defRPr/>
            </a:pPr>
            <a:r>
              <a:rPr lang="en-US" altLang="en-US" dirty="0" smtClean="0">
                <a:ea typeface="ＭＳ Ｐゴシック" panose="020B0600070205080204" pitchFamily="34" charset="-128"/>
              </a:rPr>
              <a:t>Ask the Students, </a:t>
            </a:r>
            <a:r>
              <a:rPr lang="ja-JP" altLang="en-US" dirty="0" smtClean="0">
                <a:ea typeface="ＭＳ Ｐゴシック" panose="020B0600070205080204" pitchFamily="34" charset="-128"/>
              </a:rPr>
              <a:t>“</a:t>
            </a:r>
            <a:r>
              <a:rPr lang="en-US" altLang="ja-JP" dirty="0" smtClean="0">
                <a:ea typeface="ＭＳ Ｐゴシック" panose="020B0600070205080204" pitchFamily="34" charset="-128"/>
              </a:rPr>
              <a:t>What about you? Do you speak Hindi?</a:t>
            </a:r>
            <a:r>
              <a:rPr lang="ja-JP" altLang="en-US" dirty="0" smtClean="0">
                <a:ea typeface="ＭＳ Ｐゴシック" panose="020B0600070205080204" pitchFamily="34" charset="-128"/>
              </a:rPr>
              <a:t>”</a:t>
            </a:r>
            <a:endParaRPr lang="en-US" altLang="ja-JP" dirty="0" smtClean="0">
              <a:ea typeface="ＭＳ Ｐゴシック" panose="020B0600070205080204" pitchFamily="34" charset="-128"/>
            </a:endParaRPr>
          </a:p>
          <a:p>
            <a:pPr marL="171450" indent="-171450" eaLnBrk="1" hangingPunct="1">
              <a:spcBef>
                <a:spcPct val="0"/>
              </a:spcBef>
              <a:buFont typeface="Arial" panose="020B0604020202020204" pitchFamily="34" charset="0"/>
              <a:buChar char="•"/>
              <a:defRPr/>
            </a:pPr>
            <a:r>
              <a:rPr lang="en-US" altLang="en-US" dirty="0" smtClean="0">
                <a:ea typeface="ＭＳ Ｐゴシック" panose="020B0600070205080204" pitchFamily="34" charset="-128"/>
              </a:rPr>
              <a:t>Encourage the Students to respond.</a:t>
            </a:r>
          </a:p>
          <a:p>
            <a:pPr eaLnBrk="1" hangingPunct="1">
              <a:spcBef>
                <a:spcPct val="0"/>
              </a:spcBef>
              <a:defRPr/>
            </a:pPr>
            <a:endParaRPr lang="en-US" altLang="en-US" dirty="0" smtClean="0">
              <a:ea typeface="ＭＳ Ｐゴシック" panose="020B0600070205080204" pitchFamily="34" charset="-128"/>
            </a:endParaRPr>
          </a:p>
          <a:p>
            <a:pPr eaLnBrk="1" hangingPunct="1">
              <a:spcBef>
                <a:spcPct val="0"/>
              </a:spcBef>
            </a:pPr>
            <a:endParaRPr lang="en-US" altLang="en-US" dirty="0" smtClean="0"/>
          </a:p>
        </p:txBody>
      </p:sp>
      <p:sp>
        <p:nvSpPr>
          <p:cNvPr id="4" name="Slide Number Placeholder 3"/>
          <p:cNvSpPr>
            <a:spLocks noGrp="1"/>
          </p:cNvSpPr>
          <p:nvPr>
            <p:ph type="sldNum" sz="quarter" idx="10"/>
          </p:nvPr>
        </p:nvSpPr>
        <p:spPr/>
        <p:txBody>
          <a:bodyPr/>
          <a:lstStyle/>
          <a:p>
            <a:fld id="{30340642-D2FD-D046-87EF-349296A3D9A8}" type="slidenum">
              <a:rPr lang="en-US" smtClean="0"/>
              <a:t>3</a:t>
            </a:fld>
            <a:endParaRPr lang="en-US"/>
          </a:p>
        </p:txBody>
      </p:sp>
    </p:spTree>
    <p:extLst>
      <p:ext uri="{BB962C8B-B14F-4D97-AF65-F5344CB8AC3E}">
        <p14:creationId xmlns:p14="http://schemas.microsoft.com/office/powerpoint/2010/main" val="40994651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spcBef>
                <a:spcPct val="0"/>
              </a:spcBef>
            </a:pPr>
            <a:r>
              <a:rPr lang="en-US" altLang="en-US" dirty="0" smtClean="0">
                <a:ea typeface="ＭＳ Ｐゴシック" pitchFamily="34" charset="-128"/>
              </a:rPr>
              <a:t>4.1 </a:t>
            </a:r>
            <a:r>
              <a:rPr lang="en-GB" altLang="en-US" dirty="0" smtClean="0">
                <a:ea typeface="ＭＳ Ｐゴシック" pitchFamily="34" charset="-128"/>
              </a:rPr>
              <a:t>Give It Back!</a:t>
            </a:r>
            <a:endParaRPr lang="en-US" altLang="en-US" dirty="0" smtClean="0">
              <a:ea typeface="ＭＳ Ｐゴシック" pitchFamily="34" charset="-128"/>
            </a:endParaRPr>
          </a:p>
          <a:p>
            <a:pPr eaLnBrk="1" hangingPunct="1">
              <a:spcBef>
                <a:spcPct val="0"/>
              </a:spcBef>
            </a:pPr>
            <a:endParaRPr lang="en-US" altLang="en-US" dirty="0" smtClean="0">
              <a:ea typeface="ＭＳ Ｐゴシック" pitchFamily="34" charset="-128"/>
            </a:endParaRPr>
          </a:p>
          <a:p>
            <a:pPr eaLnBrk="1" hangingPunct="1"/>
            <a:r>
              <a:rPr lang="en-US" altLang="en-US" dirty="0" smtClean="0">
                <a:ea typeface="ＭＳ Ｐゴシック" pitchFamily="34" charset="-128"/>
              </a:rPr>
              <a:t>FEEDBACK</a:t>
            </a:r>
          </a:p>
          <a:p>
            <a:pPr eaLnBrk="1" hangingPunct="1">
              <a:buFontTx/>
              <a:buChar char="•"/>
            </a:pPr>
            <a:r>
              <a:rPr lang="en-US" altLang="en-US" dirty="0" smtClean="0">
                <a:ea typeface="ＭＳ Ｐゴシック" pitchFamily="34" charset="-128"/>
              </a:rPr>
              <a:t> Quickly give the Students feedback on the target language they just practiced.</a:t>
            </a:r>
          </a:p>
          <a:p>
            <a:pPr eaLnBrk="1" hangingPunct="1">
              <a:spcBef>
                <a:spcPct val="0"/>
              </a:spcBef>
              <a:buFontTx/>
              <a:buChar char="•"/>
            </a:pPr>
            <a:r>
              <a:rPr lang="en-US" altLang="en-US" dirty="0" smtClean="0">
                <a:ea typeface="ＭＳ Ｐゴシック" pitchFamily="34" charset="-128"/>
              </a:rPr>
              <a:t> If you have a full class, focus on just a couple points each (i.e. their greatest strength and what they need to work on).</a:t>
            </a:r>
          </a:p>
          <a:p>
            <a:pPr eaLnBrk="1" hangingPunct="1">
              <a:buFontTx/>
              <a:buChar char="•"/>
            </a:pPr>
            <a:r>
              <a:rPr lang="en-US" altLang="en-US" dirty="0" smtClean="0">
                <a:ea typeface="ＭＳ Ｐゴシック" pitchFamily="34" charset="-128"/>
              </a:rPr>
              <a:t> Remind them of other resources they can take advantage of to improve their English:</a:t>
            </a:r>
          </a:p>
          <a:p>
            <a:pPr marL="628650" lvl="1" indent="-171450" eaLnBrk="1" hangingPunct="1">
              <a:buFontTx/>
              <a:buChar char="•"/>
            </a:pPr>
            <a:r>
              <a:rPr lang="en-US" altLang="en-US" dirty="0" smtClean="0">
                <a:ea typeface="ＭＳ Ｐゴシック" pitchFamily="34" charset="-128"/>
              </a:rPr>
              <a:t>Go to Wall Street World to practice grammar and vocabulary.</a:t>
            </a:r>
          </a:p>
          <a:p>
            <a:pPr marL="628650" lvl="1" indent="-171450" eaLnBrk="1" hangingPunct="1">
              <a:buFontTx/>
              <a:buChar char="•"/>
            </a:pPr>
            <a:r>
              <a:rPr lang="en-US" altLang="en-US" dirty="0" smtClean="0">
                <a:ea typeface="ＭＳ Ｐゴシック" pitchFamily="34" charset="-128"/>
              </a:rPr>
              <a:t>Review the Student Manual or Digital Book to study grammar and vocabulary.</a:t>
            </a:r>
          </a:p>
          <a:p>
            <a:pPr marL="628650" lvl="1" indent="-171450" eaLnBrk="1" hangingPunct="1">
              <a:buFontTx/>
              <a:buChar char="•"/>
            </a:pPr>
            <a:r>
              <a:rPr lang="en-US" altLang="en-US" dirty="0" smtClean="0">
                <a:ea typeface="ＭＳ Ｐゴシック" pitchFamily="34" charset="-128"/>
              </a:rPr>
              <a:t>Attend Complementary Classes to practice using grammar and vocabulary.</a:t>
            </a:r>
          </a:p>
          <a:p>
            <a:pPr marL="628650" lvl="1" indent="-171450" eaLnBrk="1" hangingPunct="1">
              <a:buFontTx/>
              <a:buChar char="•"/>
            </a:pPr>
            <a:r>
              <a:rPr lang="en-US" altLang="en-US" dirty="0" smtClean="0">
                <a:ea typeface="ＭＳ Ｐゴシック" pitchFamily="34" charset="-128"/>
              </a:rPr>
              <a:t>Join Social Clubs to practice speaking skills.</a:t>
            </a:r>
          </a:p>
          <a:p>
            <a:pPr eaLnBrk="1" hangingPunct="1">
              <a:spcBef>
                <a:spcPct val="0"/>
              </a:spcBef>
            </a:pPr>
            <a:endParaRPr lang="en-US" altLang="en-US" dirty="0" smtClean="0">
              <a:ea typeface="ＭＳ Ｐゴシック" pitchFamily="34" charset="-128"/>
            </a:endParaRPr>
          </a:p>
        </p:txBody>
      </p:sp>
      <p:sp>
        <p:nvSpPr>
          <p:cNvPr id="4" name="Slide Number Placeholder 3"/>
          <p:cNvSpPr>
            <a:spLocks noGrp="1"/>
          </p:cNvSpPr>
          <p:nvPr>
            <p:ph type="sldNum" sz="quarter" idx="10"/>
          </p:nvPr>
        </p:nvSpPr>
        <p:spPr/>
        <p:txBody>
          <a:bodyPr/>
          <a:lstStyle/>
          <a:p>
            <a:fld id="{30340642-D2FD-D046-87EF-349296A3D9A8}" type="slidenum">
              <a:rPr lang="en-US" smtClean="0"/>
              <a:t>30</a:t>
            </a:fld>
            <a:endParaRPr lang="en-US"/>
          </a:p>
        </p:txBody>
      </p:sp>
    </p:spTree>
    <p:extLst>
      <p:ext uri="{BB962C8B-B14F-4D97-AF65-F5344CB8AC3E}">
        <p14:creationId xmlns:p14="http://schemas.microsoft.com/office/powerpoint/2010/main" val="220661956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spcBef>
                <a:spcPct val="0"/>
              </a:spcBef>
              <a:defRPr/>
            </a:pPr>
            <a:r>
              <a:rPr lang="en-US" altLang="en-US" dirty="0" smtClean="0">
                <a:ea typeface="ＭＳ Ｐゴシック" panose="020B0600070205080204" pitchFamily="34" charset="-128"/>
              </a:rPr>
              <a:t>4.2 At the Doctor</a:t>
            </a:r>
            <a:r>
              <a:rPr lang="ja-JP" altLang="en-US" dirty="0" smtClean="0">
                <a:ea typeface="ＭＳ Ｐゴシック" panose="020B0600070205080204" pitchFamily="34" charset="-128"/>
              </a:rPr>
              <a:t>’</a:t>
            </a:r>
            <a:r>
              <a:rPr lang="en-US" altLang="ja-JP" dirty="0" smtClean="0">
                <a:ea typeface="ＭＳ Ｐゴシック" panose="020B0600070205080204" pitchFamily="34" charset="-128"/>
              </a:rPr>
              <a:t>s (10 min)</a:t>
            </a:r>
          </a:p>
          <a:p>
            <a:pPr eaLnBrk="1" hangingPunct="1">
              <a:spcBef>
                <a:spcPct val="0"/>
              </a:spcBef>
              <a:defRPr/>
            </a:pPr>
            <a:r>
              <a:rPr lang="en-US" altLang="en-US" dirty="0" smtClean="0">
                <a:ea typeface="ＭＳ Ｐゴシック" panose="020B0600070205080204" pitchFamily="34" charset="-128"/>
              </a:rPr>
              <a:t>Allow two minutes for this slide.</a:t>
            </a:r>
          </a:p>
          <a:p>
            <a:pPr eaLnBrk="1" hangingPunct="1">
              <a:spcBef>
                <a:spcPct val="0"/>
              </a:spcBef>
              <a:defRPr/>
            </a:pPr>
            <a:endParaRPr lang="en-US" altLang="en-US" dirty="0" smtClean="0">
              <a:ea typeface="ＭＳ Ｐゴシック" panose="020B0600070205080204" pitchFamily="34" charset="-128"/>
            </a:endParaRPr>
          </a:p>
          <a:p>
            <a:pPr eaLnBrk="1" hangingPunct="1">
              <a:spcBef>
                <a:spcPct val="0"/>
              </a:spcBef>
              <a:defRPr/>
            </a:pPr>
            <a:r>
              <a:rPr lang="en-US" altLang="en-US" dirty="0" smtClean="0">
                <a:ea typeface="ＭＳ Ｐゴシック" panose="020B0600070205080204" pitchFamily="34" charset="-128"/>
              </a:rPr>
              <a:t>OBJECTIVES </a:t>
            </a:r>
          </a:p>
          <a:p>
            <a:pPr marL="171450" indent="-171450" eaLnBrk="1" hangingPunct="1">
              <a:spcBef>
                <a:spcPct val="0"/>
              </a:spcBef>
              <a:buFont typeface="Arial" panose="020B0604020202020204" pitchFamily="34" charset="0"/>
              <a:buChar char="•"/>
              <a:defRPr/>
            </a:pPr>
            <a:r>
              <a:rPr lang="en-US" altLang="en-US" dirty="0" smtClean="0">
                <a:ea typeface="ＭＳ Ｐゴシック" panose="020B0600070205080204" pitchFamily="34" charset="-128"/>
              </a:rPr>
              <a:t>Can name some very common ailments </a:t>
            </a:r>
            <a:r>
              <a:rPr lang="en-US" altLang="en-US" i="1" dirty="0" smtClean="0">
                <a:ea typeface="ＭＳ Ｐゴシック" panose="020B0600070205080204" pitchFamily="34" charset="-128"/>
              </a:rPr>
              <a:t>(flu; headache; hurt; ill)</a:t>
            </a:r>
          </a:p>
          <a:p>
            <a:pPr marL="171450" indent="-171450" eaLnBrk="1" hangingPunct="1">
              <a:spcBef>
                <a:spcPct val="0"/>
              </a:spcBef>
              <a:buFont typeface="Arial" panose="020B0604020202020204" pitchFamily="34" charset="0"/>
              <a:buChar char="•"/>
              <a:defRPr/>
            </a:pPr>
            <a:r>
              <a:rPr lang="en-US" altLang="en-US" dirty="0" smtClean="0">
                <a:ea typeface="ＭＳ Ｐゴシック" panose="020B0600070205080204" pitchFamily="34" charset="-128"/>
              </a:rPr>
              <a:t>Can name very basic parts of the body </a:t>
            </a:r>
            <a:r>
              <a:rPr lang="en-US" altLang="en-US" i="1" dirty="0" smtClean="0">
                <a:ea typeface="ＭＳ Ｐゴシック" panose="020B0600070205080204" pitchFamily="34" charset="-128"/>
              </a:rPr>
              <a:t>(back; head; leg; nose)</a:t>
            </a:r>
          </a:p>
          <a:p>
            <a:pPr marL="171450" indent="-171450" eaLnBrk="1" hangingPunct="1">
              <a:spcBef>
                <a:spcPct val="0"/>
              </a:spcBef>
              <a:buFont typeface="Arial" panose="020B0604020202020204" pitchFamily="34" charset="0"/>
              <a:buChar char="•"/>
              <a:defRPr/>
            </a:pPr>
            <a:r>
              <a:rPr lang="en-US" altLang="en-US" dirty="0" smtClean="0">
                <a:ea typeface="ＭＳ Ｐゴシック" panose="020B0600070205080204" pitchFamily="34" charset="-128"/>
              </a:rPr>
              <a:t>Can use brief everyday expressions to describe wants and needs, and request information </a:t>
            </a:r>
            <a:r>
              <a:rPr lang="en-US" altLang="en-US" i="1" dirty="0" smtClean="0">
                <a:ea typeface="ＭＳ Ｐゴシック" panose="020B0600070205080204" pitchFamily="34" charset="-128"/>
              </a:rPr>
              <a:t>(I don</a:t>
            </a:r>
            <a:r>
              <a:rPr lang="ja-JP" altLang="en-US" i="1" dirty="0" smtClean="0">
                <a:ea typeface="ＭＳ Ｐゴシック" panose="020B0600070205080204" pitchFamily="34" charset="-128"/>
              </a:rPr>
              <a:t>’</a:t>
            </a:r>
            <a:r>
              <a:rPr lang="en-US" altLang="ja-JP" i="1" dirty="0" smtClean="0">
                <a:ea typeface="ＭＳ Ｐゴシック" panose="020B0600070205080204" pitchFamily="34" charset="-128"/>
              </a:rPr>
              <a:t>t need an agent, but I want an agent.)</a:t>
            </a:r>
            <a:endParaRPr lang="it-IT" altLang="en-US" dirty="0" smtClean="0">
              <a:ea typeface="ＭＳ Ｐゴシック" panose="020B0600070205080204" pitchFamily="34" charset="-128"/>
            </a:endParaRPr>
          </a:p>
          <a:p>
            <a:pPr eaLnBrk="1" hangingPunct="1">
              <a:spcBef>
                <a:spcPct val="0"/>
              </a:spcBef>
              <a:defRPr/>
            </a:pPr>
            <a:endParaRPr lang="en-US" altLang="en-US" b="1" dirty="0" smtClean="0">
              <a:ea typeface="ＭＳ Ｐゴシック" panose="020B0600070205080204" pitchFamily="34" charset="-128"/>
            </a:endParaRPr>
          </a:p>
          <a:p>
            <a:pPr eaLnBrk="1" hangingPunct="1">
              <a:spcBef>
                <a:spcPct val="0"/>
              </a:spcBef>
              <a:defRPr/>
            </a:pPr>
            <a:r>
              <a:rPr lang="en-US" altLang="en-US" dirty="0" smtClean="0">
                <a:ea typeface="ＭＳ Ｐゴシック" panose="020B0600070205080204" pitchFamily="34" charset="-128"/>
              </a:rPr>
              <a:t>INSTRUCTIONS </a:t>
            </a:r>
          </a:p>
          <a:p>
            <a:pPr eaLnBrk="1" hangingPunct="1">
              <a:spcBef>
                <a:spcPct val="0"/>
              </a:spcBef>
              <a:defRPr/>
            </a:pPr>
            <a:r>
              <a:rPr lang="en-US" altLang="en-US" dirty="0" smtClean="0">
                <a:ea typeface="ＭＳ Ｐゴシック" panose="020B0600070205080204" pitchFamily="34" charset="-128"/>
              </a:rPr>
              <a:t>#1. Have a Student read the question. [</a:t>
            </a:r>
            <a:r>
              <a:rPr lang="en-GB" altLang="en-US" dirty="0" smtClean="0">
                <a:ea typeface="ＭＳ Ｐゴシック" panose="020B0600070205080204" pitchFamily="34" charset="-128"/>
              </a:rPr>
              <a:t>What problem does he have?]</a:t>
            </a:r>
            <a:r>
              <a:rPr lang="en-US" altLang="en-US" dirty="0" smtClean="0">
                <a:ea typeface="ＭＳ Ｐゴシック" panose="020B0600070205080204" pitchFamily="34" charset="-128"/>
              </a:rPr>
              <a:t> </a:t>
            </a:r>
          </a:p>
          <a:p>
            <a:pPr eaLnBrk="1" hangingPunct="1">
              <a:spcBef>
                <a:spcPct val="0"/>
              </a:spcBef>
              <a:defRPr/>
            </a:pPr>
            <a:r>
              <a:rPr lang="en-US" altLang="en-US" dirty="0" smtClean="0">
                <a:ea typeface="ＭＳ Ｐゴシック" panose="020B0600070205080204" pitchFamily="34" charset="-128"/>
              </a:rPr>
              <a:t>#2. Encourage the Students to answer.</a:t>
            </a:r>
          </a:p>
          <a:p>
            <a:pPr eaLnBrk="1" hangingPunct="1">
              <a:spcBef>
                <a:spcPct val="0"/>
              </a:spcBef>
              <a:defRPr/>
            </a:pPr>
            <a:r>
              <a:rPr lang="en-US" altLang="en-US" dirty="0" smtClean="0">
                <a:ea typeface="ＭＳ Ｐゴシック" panose="020B0600070205080204" pitchFamily="34" charset="-128"/>
              </a:rPr>
              <a:t>#3. Reveal the answer. [</a:t>
            </a:r>
            <a:r>
              <a:rPr lang="en-GB" altLang="en-US" dirty="0" smtClean="0">
                <a:ea typeface="ＭＳ Ｐゴシック" panose="020B0600070205080204" pitchFamily="34" charset="-128"/>
              </a:rPr>
              <a:t>His foot hurts.</a:t>
            </a:r>
            <a:r>
              <a:rPr lang="en-US" altLang="en-US" dirty="0" smtClean="0">
                <a:ea typeface="ＭＳ Ｐゴシック" panose="020B0600070205080204" pitchFamily="34" charset="-128"/>
              </a:rPr>
              <a:t>]</a:t>
            </a:r>
          </a:p>
          <a:p>
            <a:pPr eaLnBrk="1" hangingPunct="1">
              <a:spcBef>
                <a:spcPct val="0"/>
              </a:spcBef>
              <a:defRPr/>
            </a:pPr>
            <a:r>
              <a:rPr lang="en-US" altLang="en-US" dirty="0" smtClean="0">
                <a:ea typeface="ＭＳ Ｐゴシック" panose="020B0600070205080204" pitchFamily="34" charset="-128"/>
              </a:rPr>
              <a:t>#4. Have a Student read the question. [</a:t>
            </a:r>
            <a:r>
              <a:rPr lang="en-GB" altLang="en-US" dirty="0" smtClean="0">
                <a:ea typeface="ＭＳ Ｐゴシック" panose="020B0600070205080204" pitchFamily="34" charset="-128"/>
              </a:rPr>
              <a:t>What does he need to do?]</a:t>
            </a:r>
            <a:r>
              <a:rPr lang="en-US" altLang="en-US" dirty="0" smtClean="0">
                <a:ea typeface="ＭＳ Ｐゴシック" panose="020B0600070205080204" pitchFamily="34" charset="-128"/>
              </a:rPr>
              <a:t> </a:t>
            </a:r>
          </a:p>
          <a:p>
            <a:pPr eaLnBrk="1" hangingPunct="1">
              <a:spcBef>
                <a:spcPct val="0"/>
              </a:spcBef>
              <a:defRPr/>
            </a:pPr>
            <a:r>
              <a:rPr lang="en-US" altLang="en-US" dirty="0" smtClean="0">
                <a:ea typeface="ＭＳ Ｐゴシック" panose="020B0600070205080204" pitchFamily="34" charset="-128"/>
              </a:rPr>
              <a:t>#5. Encourage the Students to offer suggestions.</a:t>
            </a:r>
          </a:p>
          <a:p>
            <a:pPr eaLnBrk="1" hangingPunct="1">
              <a:spcBef>
                <a:spcPct val="0"/>
              </a:spcBef>
              <a:defRPr/>
            </a:pPr>
            <a:r>
              <a:rPr lang="en-US" altLang="en-US" dirty="0" smtClean="0">
                <a:ea typeface="ＭＳ Ｐゴシック" panose="020B0600070205080204" pitchFamily="34" charset="-128"/>
              </a:rPr>
              <a:t>#6. Reveal the possible answer. [</a:t>
            </a:r>
            <a:r>
              <a:rPr lang="en-GB" altLang="en-US" dirty="0" smtClean="0">
                <a:ea typeface="ＭＳ Ｐゴシック" panose="020B0600070205080204" pitchFamily="34" charset="-128"/>
              </a:rPr>
              <a:t>He needs to see a doctor.</a:t>
            </a:r>
            <a:r>
              <a:rPr lang="en-US" altLang="en-US" dirty="0" smtClean="0">
                <a:ea typeface="ＭＳ Ｐゴシック" panose="020B0600070205080204" pitchFamily="34" charset="-128"/>
              </a:rPr>
              <a:t>]</a:t>
            </a:r>
          </a:p>
          <a:p>
            <a:pPr eaLnBrk="1" hangingPunct="1">
              <a:defRPr/>
            </a:pPr>
            <a:endParaRPr lang="en-US" altLang="en-US" dirty="0" smtClean="0">
              <a:ea typeface="ＭＳ Ｐゴシック" panose="020B0600070205080204" pitchFamily="34" charset="-128"/>
            </a:endParaRPr>
          </a:p>
          <a:p>
            <a:pPr eaLnBrk="1" hangingPunct="1">
              <a:defRPr/>
            </a:pPr>
            <a:r>
              <a:rPr lang="en-US" altLang="en-US" dirty="0" smtClean="0">
                <a:ea typeface="ＭＳ Ｐゴシック" panose="020B0600070205080204" pitchFamily="34" charset="-128"/>
              </a:rPr>
              <a:t>TEACHING TIPS</a:t>
            </a:r>
          </a:p>
          <a:p>
            <a:pPr marL="171450" indent="-171450" eaLnBrk="1" hangingPunct="1">
              <a:buFont typeface="Arial" panose="020B0604020202020204" pitchFamily="34" charset="0"/>
              <a:buChar char="•"/>
              <a:defRPr/>
            </a:pPr>
            <a:r>
              <a:rPr lang="en-US" altLang="en-US" dirty="0" smtClean="0">
                <a:ea typeface="ＭＳ Ｐゴシック" panose="020B0600070205080204" pitchFamily="34" charset="-128"/>
              </a:rPr>
              <a:t>Brainstorm/Elicit a variety of the target language, which will be used and assessed during the practice.</a:t>
            </a:r>
          </a:p>
          <a:p>
            <a:pPr marL="171450" indent="-171450" eaLnBrk="1" hangingPunct="1">
              <a:buFont typeface="Arial" panose="020B0604020202020204" pitchFamily="34" charset="0"/>
              <a:buChar char="•"/>
              <a:defRPr/>
            </a:pPr>
            <a:r>
              <a:rPr lang="en-US" altLang="en-US" dirty="0" smtClean="0">
                <a:ea typeface="ＭＳ Ｐゴシック" panose="020B0600070205080204" pitchFamily="34" charset="-128"/>
              </a:rPr>
              <a:t>Elicit from each Student.</a:t>
            </a:r>
          </a:p>
          <a:p>
            <a:pPr marL="171450" indent="-171450" eaLnBrk="1" hangingPunct="1">
              <a:buFont typeface="Arial" panose="020B0604020202020204" pitchFamily="34" charset="0"/>
              <a:buChar char="•"/>
              <a:defRPr/>
            </a:pPr>
            <a:r>
              <a:rPr lang="en-US" altLang="en-US" dirty="0" smtClean="0">
                <a:ea typeface="ＭＳ Ｐゴシック" panose="020B0600070205080204" pitchFamily="34" charset="-128"/>
              </a:rPr>
              <a:t>It helps to board elicited language.</a:t>
            </a:r>
          </a:p>
          <a:p>
            <a:pPr marL="171450" indent="-171450" eaLnBrk="1" hangingPunct="1">
              <a:spcBef>
                <a:spcPct val="0"/>
              </a:spcBef>
              <a:buFont typeface="Arial" panose="020B0604020202020204" pitchFamily="34" charset="0"/>
              <a:buChar char="•"/>
              <a:defRPr/>
            </a:pPr>
            <a:endParaRPr lang="en-US" altLang="en-US" dirty="0" smtClean="0">
              <a:ea typeface="ＭＳ Ｐゴシック" panose="020B0600070205080204" pitchFamily="34" charset="-128"/>
            </a:endParaRPr>
          </a:p>
        </p:txBody>
      </p:sp>
      <p:sp>
        <p:nvSpPr>
          <p:cNvPr id="4" name="Slide Number Placeholder 3"/>
          <p:cNvSpPr>
            <a:spLocks noGrp="1"/>
          </p:cNvSpPr>
          <p:nvPr>
            <p:ph type="sldNum" sz="quarter" idx="10"/>
          </p:nvPr>
        </p:nvSpPr>
        <p:spPr/>
        <p:txBody>
          <a:bodyPr/>
          <a:lstStyle/>
          <a:p>
            <a:fld id="{30340642-D2FD-D046-87EF-349296A3D9A8}" type="slidenum">
              <a:rPr lang="en-US" smtClean="0"/>
              <a:t>31</a:t>
            </a:fld>
            <a:endParaRPr lang="en-US"/>
          </a:p>
        </p:txBody>
      </p:sp>
    </p:spTree>
    <p:extLst>
      <p:ext uri="{BB962C8B-B14F-4D97-AF65-F5344CB8AC3E}">
        <p14:creationId xmlns:p14="http://schemas.microsoft.com/office/powerpoint/2010/main" val="40994651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spcBef>
                <a:spcPct val="0"/>
              </a:spcBef>
              <a:defRPr/>
            </a:pPr>
            <a:r>
              <a:rPr lang="en-US" altLang="en-US" dirty="0" smtClean="0">
                <a:ea typeface="ＭＳ Ｐゴシック" panose="020B0600070205080204" pitchFamily="34" charset="-128"/>
              </a:rPr>
              <a:t>4.2 At the Doctor</a:t>
            </a:r>
            <a:r>
              <a:rPr lang="ja-JP" altLang="en-US" dirty="0" smtClean="0">
                <a:ea typeface="ＭＳ Ｐゴシック" panose="020B0600070205080204" pitchFamily="34" charset="-128"/>
              </a:rPr>
              <a:t>’</a:t>
            </a:r>
            <a:r>
              <a:rPr lang="en-US" altLang="ja-JP" dirty="0" smtClean="0">
                <a:ea typeface="ＭＳ Ｐゴシック" panose="020B0600070205080204" pitchFamily="34" charset="-128"/>
              </a:rPr>
              <a:t>s</a:t>
            </a:r>
          </a:p>
          <a:p>
            <a:pPr eaLnBrk="1" hangingPunct="1">
              <a:spcBef>
                <a:spcPct val="0"/>
              </a:spcBef>
              <a:defRPr/>
            </a:pPr>
            <a:r>
              <a:rPr lang="en-US" altLang="en-US" dirty="0" smtClean="0">
                <a:ea typeface="ＭＳ Ｐゴシック" panose="020B0600070205080204" pitchFamily="34" charset="-128"/>
              </a:rPr>
              <a:t>Allow four minutes for this slide.</a:t>
            </a:r>
          </a:p>
          <a:p>
            <a:pPr eaLnBrk="1" hangingPunct="1">
              <a:spcBef>
                <a:spcPct val="0"/>
              </a:spcBef>
              <a:defRPr/>
            </a:pPr>
            <a:endParaRPr lang="en-US" altLang="en-US" dirty="0" smtClean="0">
              <a:ea typeface="ＭＳ Ｐゴシック" panose="020B0600070205080204" pitchFamily="34" charset="-128"/>
            </a:endParaRPr>
          </a:p>
          <a:p>
            <a:pPr eaLnBrk="1" hangingPunct="1">
              <a:spcBef>
                <a:spcPct val="0"/>
              </a:spcBef>
              <a:defRPr/>
            </a:pPr>
            <a:r>
              <a:rPr lang="en-US" altLang="en-US" dirty="0" smtClean="0">
                <a:ea typeface="ＭＳ Ｐゴシック" panose="020B0600070205080204" pitchFamily="34" charset="-128"/>
              </a:rPr>
              <a:t>INSTRUCTIONS </a:t>
            </a:r>
          </a:p>
          <a:p>
            <a:pPr marL="171450" indent="-171450" eaLnBrk="1" hangingPunct="1">
              <a:spcBef>
                <a:spcPct val="0"/>
              </a:spcBef>
              <a:buFont typeface="Arial" panose="020B0604020202020204" pitchFamily="34" charset="0"/>
              <a:buChar char="•"/>
              <a:defRPr/>
            </a:pPr>
            <a:r>
              <a:rPr lang="en-US" altLang="en-US" dirty="0" smtClean="0">
                <a:ea typeface="ＭＳ Ｐゴシック" panose="020B0600070205080204" pitchFamily="34" charset="-128"/>
              </a:rPr>
              <a:t>Draw the Students</a:t>
            </a:r>
            <a:r>
              <a:rPr lang="ja-JP" altLang="en-US" dirty="0" smtClean="0">
                <a:ea typeface="ＭＳ Ｐゴシック" panose="020B0600070205080204" pitchFamily="34" charset="-128"/>
              </a:rPr>
              <a:t>’</a:t>
            </a:r>
            <a:r>
              <a:rPr lang="en-US" altLang="ja-JP" dirty="0" smtClean="0">
                <a:ea typeface="ＭＳ Ｐゴシック" panose="020B0600070205080204" pitchFamily="34" charset="-128"/>
              </a:rPr>
              <a:t> attention to the image and to the question at the top of the screen and have one of them read it. [What is wrong with these people?]</a:t>
            </a:r>
          </a:p>
          <a:p>
            <a:pPr marL="171450" indent="-171450" eaLnBrk="1" hangingPunct="1">
              <a:spcBef>
                <a:spcPct val="0"/>
              </a:spcBef>
              <a:buFont typeface="Arial" panose="020B0604020202020204" pitchFamily="34" charset="0"/>
              <a:buChar char="•"/>
              <a:defRPr/>
            </a:pPr>
            <a:r>
              <a:rPr lang="en-US" altLang="en-US" dirty="0" smtClean="0">
                <a:ea typeface="ＭＳ Ｐゴシック" panose="020B0600070205080204" pitchFamily="34" charset="-128"/>
              </a:rPr>
              <a:t>The Students must take turns making sentences to describe what is wrong with each patient, for example,</a:t>
            </a:r>
          </a:p>
          <a:p>
            <a:pPr marL="171450" indent="-171450" eaLnBrk="1" hangingPunct="1">
              <a:spcBef>
                <a:spcPct val="0"/>
              </a:spcBef>
              <a:buFont typeface="Arial" panose="020B0604020202020204" pitchFamily="34" charset="0"/>
              <a:buChar char="•"/>
              <a:defRPr/>
            </a:pPr>
            <a:endParaRPr lang="en-US" altLang="en-US" dirty="0" smtClean="0">
              <a:ea typeface="ＭＳ Ｐゴシック" panose="020B0600070205080204" pitchFamily="34" charset="-128"/>
            </a:endParaRPr>
          </a:p>
          <a:p>
            <a:pPr eaLnBrk="1" hangingPunct="1">
              <a:spcBef>
                <a:spcPct val="0"/>
              </a:spcBef>
              <a:defRPr/>
            </a:pPr>
            <a:r>
              <a:rPr lang="en-US" altLang="en-US" dirty="0" smtClean="0">
                <a:ea typeface="ＭＳ Ｐゴシック" panose="020B0600070205080204" pitchFamily="34" charset="-128"/>
              </a:rPr>
              <a:t>	A: She has a cold.</a:t>
            </a:r>
          </a:p>
          <a:p>
            <a:pPr eaLnBrk="1" hangingPunct="1">
              <a:spcBef>
                <a:spcPct val="0"/>
              </a:spcBef>
              <a:defRPr/>
            </a:pPr>
            <a:r>
              <a:rPr lang="en-US" altLang="en-US" dirty="0" smtClean="0">
                <a:ea typeface="ＭＳ Ｐゴシック" panose="020B0600070205080204" pitchFamily="34" charset="-128"/>
              </a:rPr>
              <a:t>	B: His leg hurts.</a:t>
            </a:r>
          </a:p>
          <a:p>
            <a:pPr eaLnBrk="1" hangingPunct="1">
              <a:spcBef>
                <a:spcPct val="0"/>
              </a:spcBef>
              <a:defRPr/>
            </a:pPr>
            <a:r>
              <a:rPr lang="en-US" altLang="en-US" dirty="0" smtClean="0">
                <a:ea typeface="ＭＳ Ｐゴシック" panose="020B0600070205080204" pitchFamily="34" charset="-128"/>
              </a:rPr>
              <a:t>	A: She has a headache</a:t>
            </a:r>
          </a:p>
          <a:p>
            <a:pPr eaLnBrk="1" hangingPunct="1">
              <a:spcBef>
                <a:spcPct val="0"/>
              </a:spcBef>
              <a:defRPr/>
            </a:pPr>
            <a:r>
              <a:rPr lang="en-US" altLang="en-US" dirty="0" smtClean="0">
                <a:ea typeface="ＭＳ Ｐゴシック" panose="020B0600070205080204" pitchFamily="34" charset="-128"/>
              </a:rPr>
              <a:t>	…</a:t>
            </a:r>
          </a:p>
          <a:p>
            <a:pPr eaLnBrk="1" hangingPunct="1">
              <a:spcBef>
                <a:spcPct val="0"/>
              </a:spcBef>
              <a:defRPr/>
            </a:pPr>
            <a:r>
              <a:rPr lang="en-US" altLang="en-US" dirty="0" smtClean="0">
                <a:ea typeface="ＭＳ Ｐゴシック" panose="020B0600070205080204" pitchFamily="34" charset="-128"/>
              </a:rPr>
              <a:t> </a:t>
            </a:r>
          </a:p>
          <a:p>
            <a:pPr marL="171450" indent="-171450" eaLnBrk="1" hangingPunct="1">
              <a:spcBef>
                <a:spcPct val="0"/>
              </a:spcBef>
              <a:buFont typeface="Arial" panose="020B0604020202020204" pitchFamily="34" charset="0"/>
              <a:buChar char="•"/>
              <a:defRPr/>
            </a:pPr>
            <a:r>
              <a:rPr lang="en-US" altLang="en-US" dirty="0" smtClean="0">
                <a:ea typeface="ＭＳ Ｐゴシック" panose="020B0600070205080204" pitchFamily="34" charset="-128"/>
              </a:rPr>
              <a:t>Allow time for the Students to talk, then ask, </a:t>
            </a:r>
            <a:r>
              <a:rPr lang="ja-JP" altLang="en-US" dirty="0" smtClean="0">
                <a:ea typeface="ＭＳ Ｐゴシック" panose="020B0600070205080204" pitchFamily="34" charset="-128"/>
              </a:rPr>
              <a:t>“</a:t>
            </a:r>
            <a:r>
              <a:rPr lang="en-US" altLang="ja-JP" dirty="0" smtClean="0">
                <a:ea typeface="ＭＳ Ｐゴシック" panose="020B0600070205080204" pitchFamily="34" charset="-128"/>
              </a:rPr>
              <a:t>What do they need to do?</a:t>
            </a:r>
            <a:r>
              <a:rPr lang="ja-JP" altLang="en-US" dirty="0" smtClean="0">
                <a:ea typeface="ＭＳ Ｐゴシック" panose="020B0600070205080204" pitchFamily="34" charset="-128"/>
              </a:rPr>
              <a:t>”</a:t>
            </a:r>
            <a:endParaRPr lang="en-US" altLang="ja-JP" dirty="0" smtClean="0">
              <a:ea typeface="ＭＳ Ｐゴシック" panose="020B0600070205080204" pitchFamily="34" charset="-128"/>
            </a:endParaRPr>
          </a:p>
          <a:p>
            <a:pPr marL="171450" indent="-171450" eaLnBrk="1" hangingPunct="1">
              <a:spcBef>
                <a:spcPct val="0"/>
              </a:spcBef>
              <a:buFont typeface="Arial" panose="020B0604020202020204" pitchFamily="34" charset="0"/>
              <a:buChar char="•"/>
              <a:defRPr/>
            </a:pPr>
            <a:r>
              <a:rPr lang="en-US" altLang="en-US" dirty="0" smtClean="0">
                <a:ea typeface="ＭＳ Ｐゴシック" panose="020B0600070205080204" pitchFamily="34" charset="-128"/>
              </a:rPr>
              <a:t>Elicit suggestions, for example,</a:t>
            </a:r>
          </a:p>
          <a:p>
            <a:pPr eaLnBrk="1" hangingPunct="1">
              <a:spcBef>
                <a:spcPct val="0"/>
              </a:spcBef>
              <a:defRPr/>
            </a:pPr>
            <a:r>
              <a:rPr lang="en-US" altLang="en-US" dirty="0" smtClean="0">
                <a:ea typeface="ＭＳ Ｐゴシック" panose="020B0600070205080204" pitchFamily="34" charset="-128"/>
              </a:rPr>
              <a:t> </a:t>
            </a:r>
          </a:p>
          <a:p>
            <a:pPr eaLnBrk="1" hangingPunct="1">
              <a:spcBef>
                <a:spcPct val="0"/>
              </a:spcBef>
              <a:defRPr/>
            </a:pPr>
            <a:r>
              <a:rPr lang="en-US" altLang="en-US" dirty="0" smtClean="0">
                <a:ea typeface="ＭＳ Ｐゴシック" panose="020B0600070205080204" pitchFamily="34" charset="-128"/>
              </a:rPr>
              <a:t>	She needs to eat some chicken soup.</a:t>
            </a:r>
          </a:p>
          <a:p>
            <a:pPr eaLnBrk="1" hangingPunct="1">
              <a:spcBef>
                <a:spcPct val="0"/>
              </a:spcBef>
              <a:defRPr/>
            </a:pPr>
            <a:r>
              <a:rPr lang="en-GB" altLang="en-US" dirty="0" smtClean="0">
                <a:ea typeface="ＭＳ Ｐゴシック" panose="020B0600070205080204" pitchFamily="34" charset="-128"/>
              </a:rPr>
              <a:t>	He needs to stay in bed/lay down.</a:t>
            </a:r>
            <a:r>
              <a:rPr lang="en-US" altLang="en-US" dirty="0" smtClean="0">
                <a:ea typeface="ＭＳ Ｐゴシック" panose="020B0600070205080204" pitchFamily="34" charset="-128"/>
              </a:rPr>
              <a:t> </a:t>
            </a:r>
          </a:p>
          <a:p>
            <a:pPr eaLnBrk="1" hangingPunct="1">
              <a:spcBef>
                <a:spcPct val="0"/>
              </a:spcBef>
              <a:defRPr/>
            </a:pPr>
            <a:endParaRPr lang="en-US" altLang="en-US" dirty="0" smtClean="0">
              <a:ea typeface="ＭＳ Ｐゴシック" panose="020B0600070205080204" pitchFamily="34" charset="-128"/>
            </a:endParaRPr>
          </a:p>
        </p:txBody>
      </p:sp>
      <p:sp>
        <p:nvSpPr>
          <p:cNvPr id="4" name="Slide Number Placeholder 3"/>
          <p:cNvSpPr>
            <a:spLocks noGrp="1"/>
          </p:cNvSpPr>
          <p:nvPr>
            <p:ph type="sldNum" sz="quarter" idx="10"/>
          </p:nvPr>
        </p:nvSpPr>
        <p:spPr/>
        <p:txBody>
          <a:bodyPr/>
          <a:lstStyle/>
          <a:p>
            <a:fld id="{30340642-D2FD-D046-87EF-349296A3D9A8}" type="slidenum">
              <a:rPr lang="en-US" smtClean="0"/>
              <a:t>32</a:t>
            </a:fld>
            <a:endParaRPr lang="en-US"/>
          </a:p>
        </p:txBody>
      </p:sp>
    </p:spTree>
    <p:extLst>
      <p:ext uri="{BB962C8B-B14F-4D97-AF65-F5344CB8AC3E}">
        <p14:creationId xmlns:p14="http://schemas.microsoft.com/office/powerpoint/2010/main" val="40994651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spcBef>
                <a:spcPct val="0"/>
              </a:spcBef>
              <a:defRPr/>
            </a:pPr>
            <a:r>
              <a:rPr lang="en-US" altLang="en-US" dirty="0" smtClean="0">
                <a:ea typeface="ＭＳ Ｐゴシック" panose="020B0600070205080204" pitchFamily="34" charset="-128"/>
              </a:rPr>
              <a:t>4.2 At the Doctor</a:t>
            </a:r>
            <a:r>
              <a:rPr lang="ja-JP" altLang="en-US" dirty="0" smtClean="0">
                <a:ea typeface="ＭＳ Ｐゴシック" panose="020B0600070205080204" pitchFamily="34" charset="-128"/>
              </a:rPr>
              <a:t>’</a:t>
            </a:r>
            <a:r>
              <a:rPr lang="en-US" altLang="ja-JP" dirty="0" smtClean="0">
                <a:ea typeface="ＭＳ Ｐゴシック" panose="020B0600070205080204" pitchFamily="34" charset="-128"/>
              </a:rPr>
              <a:t>s</a:t>
            </a:r>
          </a:p>
          <a:p>
            <a:pPr eaLnBrk="1" hangingPunct="1">
              <a:spcBef>
                <a:spcPct val="0"/>
              </a:spcBef>
              <a:defRPr/>
            </a:pPr>
            <a:r>
              <a:rPr lang="en-US" altLang="en-US" dirty="0" smtClean="0">
                <a:ea typeface="ＭＳ Ｐゴシック" panose="020B0600070205080204" pitchFamily="34" charset="-128"/>
              </a:rPr>
              <a:t>Allow two minutes for this slide.</a:t>
            </a:r>
          </a:p>
          <a:p>
            <a:pPr eaLnBrk="1" hangingPunct="1">
              <a:spcBef>
                <a:spcPct val="0"/>
              </a:spcBef>
              <a:defRPr/>
            </a:pPr>
            <a:endParaRPr lang="en-US" altLang="en-US" dirty="0" smtClean="0">
              <a:ea typeface="ＭＳ Ｐゴシック" panose="020B0600070205080204" pitchFamily="34" charset="-128"/>
            </a:endParaRPr>
          </a:p>
          <a:p>
            <a:pPr eaLnBrk="1" hangingPunct="1">
              <a:spcBef>
                <a:spcPct val="0"/>
              </a:spcBef>
              <a:defRPr/>
            </a:pPr>
            <a:r>
              <a:rPr lang="en-US" altLang="en-US" dirty="0" smtClean="0">
                <a:ea typeface="ＭＳ Ｐゴシック" panose="020B0600070205080204" pitchFamily="34" charset="-128"/>
              </a:rPr>
              <a:t>INSTRUCTIONS </a:t>
            </a:r>
          </a:p>
          <a:p>
            <a:pPr marL="171450" indent="-171450" eaLnBrk="1" hangingPunct="1">
              <a:spcBef>
                <a:spcPct val="0"/>
              </a:spcBef>
              <a:buFont typeface="Arial" panose="020B0604020202020204" pitchFamily="34" charset="0"/>
              <a:buChar char="•"/>
              <a:defRPr/>
            </a:pPr>
            <a:r>
              <a:rPr lang="en-US" altLang="en-US" dirty="0" smtClean="0">
                <a:ea typeface="ＭＳ Ｐゴシック" panose="020B0600070205080204" pitchFamily="34" charset="-128"/>
              </a:rPr>
              <a:t>Put the Students into A/B and C/D pairs. </a:t>
            </a:r>
          </a:p>
          <a:p>
            <a:pPr marL="171450" indent="-171450" eaLnBrk="1" hangingPunct="1">
              <a:spcBef>
                <a:spcPct val="0"/>
              </a:spcBef>
              <a:buFont typeface="Arial" panose="020B0604020202020204" pitchFamily="34" charset="0"/>
              <a:buChar char="•"/>
              <a:defRPr/>
            </a:pPr>
            <a:r>
              <a:rPr lang="en-US" altLang="en-US" dirty="0" smtClean="0">
                <a:ea typeface="ＭＳ Ｐゴシック" panose="020B0600070205080204" pitchFamily="34" charset="-128"/>
              </a:rPr>
              <a:t>Have the A/B pair of Students complete the dialog using their own ideas. Assign Student A to be a doctor, and Student B to be a patient. For example,</a:t>
            </a:r>
          </a:p>
          <a:p>
            <a:pPr eaLnBrk="1" hangingPunct="1">
              <a:spcBef>
                <a:spcPct val="0"/>
              </a:spcBef>
              <a:defRPr/>
            </a:pPr>
            <a:endParaRPr lang="en-US" altLang="en-US" dirty="0" smtClean="0">
              <a:ea typeface="ＭＳ Ｐゴシック" panose="020B0600070205080204" pitchFamily="34" charset="-128"/>
            </a:endParaRPr>
          </a:p>
          <a:p>
            <a:pPr lvl="1" eaLnBrk="1" hangingPunct="1">
              <a:spcBef>
                <a:spcPct val="0"/>
              </a:spcBef>
              <a:defRPr/>
            </a:pPr>
            <a:r>
              <a:rPr lang="en-US" altLang="en-US" dirty="0" smtClean="0">
                <a:ea typeface="ＭＳ Ｐゴシック" panose="020B0600070205080204" pitchFamily="34" charset="-128"/>
              </a:rPr>
              <a:t>A: Hello, doctor.</a:t>
            </a:r>
          </a:p>
          <a:p>
            <a:pPr lvl="1" eaLnBrk="1" hangingPunct="1">
              <a:spcBef>
                <a:spcPct val="0"/>
              </a:spcBef>
              <a:defRPr/>
            </a:pPr>
            <a:r>
              <a:rPr lang="en-US" altLang="en-US" dirty="0" smtClean="0">
                <a:ea typeface="ＭＳ Ｐゴシック" panose="020B0600070205080204" pitchFamily="34" charset="-128"/>
              </a:rPr>
              <a:t>B: Hello. What</a:t>
            </a:r>
            <a:r>
              <a:rPr lang="ja-JP" altLang="en-US" dirty="0" smtClean="0">
                <a:ea typeface="ＭＳ Ｐゴシック" panose="020B0600070205080204" pitchFamily="34" charset="-128"/>
              </a:rPr>
              <a:t>’</a:t>
            </a:r>
            <a:r>
              <a:rPr lang="en-US" altLang="ja-JP" dirty="0" smtClean="0">
                <a:ea typeface="ＭＳ Ｐゴシック" panose="020B0600070205080204" pitchFamily="34" charset="-128"/>
              </a:rPr>
              <a:t>s wrong?</a:t>
            </a:r>
          </a:p>
          <a:p>
            <a:pPr lvl="1" eaLnBrk="1" hangingPunct="1">
              <a:spcBef>
                <a:spcPct val="0"/>
              </a:spcBef>
              <a:defRPr/>
            </a:pPr>
            <a:r>
              <a:rPr lang="en-US" altLang="en-US" dirty="0" smtClean="0">
                <a:ea typeface="ＭＳ Ｐゴシック" panose="020B0600070205080204" pitchFamily="34" charset="-128"/>
              </a:rPr>
              <a:t>A: My head hurts.</a:t>
            </a:r>
          </a:p>
          <a:p>
            <a:pPr lvl="1" eaLnBrk="1" hangingPunct="1">
              <a:spcBef>
                <a:spcPct val="0"/>
              </a:spcBef>
              <a:defRPr/>
            </a:pPr>
            <a:r>
              <a:rPr lang="en-US" altLang="en-US" dirty="0" smtClean="0">
                <a:ea typeface="ＭＳ Ｐゴシック" panose="020B0600070205080204" pitchFamily="34" charset="-128"/>
              </a:rPr>
              <a:t>B: You need to lie down/take something.</a:t>
            </a:r>
          </a:p>
          <a:p>
            <a:pPr lvl="1" eaLnBrk="1" hangingPunct="1">
              <a:spcBef>
                <a:spcPct val="0"/>
              </a:spcBef>
              <a:defRPr/>
            </a:pPr>
            <a:r>
              <a:rPr lang="en-US" altLang="en-US" dirty="0" smtClean="0">
                <a:ea typeface="ＭＳ Ｐゴシック" panose="020B0600070205080204" pitchFamily="34" charset="-128"/>
              </a:rPr>
              <a:t>A: OK, thank you, doctor.</a:t>
            </a:r>
          </a:p>
          <a:p>
            <a:pPr eaLnBrk="1" hangingPunct="1">
              <a:spcBef>
                <a:spcPct val="0"/>
              </a:spcBef>
              <a:defRPr/>
            </a:pPr>
            <a:r>
              <a:rPr lang="en-US" altLang="en-US" i="1" dirty="0" smtClean="0">
                <a:ea typeface="ＭＳ Ｐゴシック" panose="020B0600070205080204" pitchFamily="34" charset="-128"/>
              </a:rPr>
              <a:t> </a:t>
            </a:r>
            <a:endParaRPr lang="en-US" altLang="en-US" dirty="0" smtClean="0">
              <a:ea typeface="ＭＳ Ｐゴシック" panose="020B0600070205080204" pitchFamily="34" charset="-128"/>
            </a:endParaRPr>
          </a:p>
          <a:p>
            <a:pPr marL="171450" indent="-171450" eaLnBrk="1" hangingPunct="1">
              <a:spcBef>
                <a:spcPct val="0"/>
              </a:spcBef>
              <a:buFont typeface="Arial" panose="020B0604020202020204" pitchFamily="34" charset="0"/>
              <a:buChar char="•"/>
              <a:defRPr/>
            </a:pPr>
            <a:r>
              <a:rPr lang="en-US" altLang="en-US" dirty="0" smtClean="0">
                <a:ea typeface="ＭＳ Ｐゴシック" panose="020B0600070205080204" pitchFamily="34" charset="-128"/>
              </a:rPr>
              <a:t>Have the Students role-play the dialog, then change roles and repeat. </a:t>
            </a:r>
          </a:p>
          <a:p>
            <a:pPr eaLnBrk="1" hangingPunct="1">
              <a:spcBef>
                <a:spcPct val="0"/>
              </a:spcBef>
              <a:defRPr/>
            </a:pPr>
            <a:endParaRPr lang="en-US" altLang="en-US" dirty="0" smtClean="0">
              <a:ea typeface="ＭＳ Ｐゴシック" panose="020B0600070205080204" pitchFamily="34" charset="-128"/>
            </a:endParaRPr>
          </a:p>
          <a:p>
            <a:pPr eaLnBrk="1" hangingPunct="1">
              <a:spcBef>
                <a:spcPct val="0"/>
              </a:spcBef>
              <a:defRPr/>
            </a:pPr>
            <a:r>
              <a:rPr lang="en-US" altLang="en-US" dirty="0" smtClean="0">
                <a:ea typeface="ＭＳ Ｐゴシック" panose="020B0600070205080204" pitchFamily="34" charset="-128"/>
              </a:rPr>
              <a:t>TEACHING TIP</a:t>
            </a:r>
          </a:p>
          <a:p>
            <a:pPr eaLnBrk="1" hangingPunct="1">
              <a:spcBef>
                <a:spcPct val="0"/>
              </a:spcBef>
              <a:defRPr/>
            </a:pPr>
            <a:r>
              <a:rPr lang="en-US" altLang="en-US" dirty="0" smtClean="0">
                <a:ea typeface="ＭＳ Ｐゴシック" panose="020B0600070205080204" pitchFamily="34" charset="-128"/>
              </a:rPr>
              <a:t>Encourage the Students to use a variety of language in their dialogs.</a:t>
            </a:r>
          </a:p>
        </p:txBody>
      </p:sp>
      <p:sp>
        <p:nvSpPr>
          <p:cNvPr id="4" name="Slide Number Placeholder 3"/>
          <p:cNvSpPr>
            <a:spLocks noGrp="1"/>
          </p:cNvSpPr>
          <p:nvPr>
            <p:ph type="sldNum" sz="quarter" idx="10"/>
          </p:nvPr>
        </p:nvSpPr>
        <p:spPr/>
        <p:txBody>
          <a:bodyPr/>
          <a:lstStyle/>
          <a:p>
            <a:fld id="{30340642-D2FD-D046-87EF-349296A3D9A8}" type="slidenum">
              <a:rPr lang="en-US" smtClean="0"/>
              <a:t>33</a:t>
            </a:fld>
            <a:endParaRPr lang="en-US"/>
          </a:p>
        </p:txBody>
      </p:sp>
    </p:spTree>
    <p:extLst>
      <p:ext uri="{BB962C8B-B14F-4D97-AF65-F5344CB8AC3E}">
        <p14:creationId xmlns:p14="http://schemas.microsoft.com/office/powerpoint/2010/main" val="40994651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spcBef>
                <a:spcPct val="0"/>
              </a:spcBef>
              <a:defRPr/>
            </a:pPr>
            <a:r>
              <a:rPr lang="en-US" altLang="en-US" dirty="0" smtClean="0">
                <a:ea typeface="ＭＳ Ｐゴシック" panose="020B0600070205080204" pitchFamily="34" charset="-128"/>
              </a:rPr>
              <a:t>4.2 At the Doctor</a:t>
            </a:r>
            <a:r>
              <a:rPr lang="ja-JP" altLang="en-US" dirty="0" smtClean="0">
                <a:ea typeface="ＭＳ Ｐゴシック" panose="020B0600070205080204" pitchFamily="34" charset="-128"/>
              </a:rPr>
              <a:t>’</a:t>
            </a:r>
            <a:r>
              <a:rPr lang="en-US" altLang="ja-JP" dirty="0" smtClean="0">
                <a:ea typeface="ＭＳ Ｐゴシック" panose="020B0600070205080204" pitchFamily="34" charset="-128"/>
              </a:rPr>
              <a:t>s</a:t>
            </a:r>
          </a:p>
          <a:p>
            <a:pPr eaLnBrk="1" hangingPunct="1">
              <a:spcBef>
                <a:spcPct val="0"/>
              </a:spcBef>
              <a:defRPr/>
            </a:pPr>
            <a:r>
              <a:rPr lang="en-US" altLang="en-US" dirty="0" smtClean="0">
                <a:ea typeface="ＭＳ Ｐゴシック" panose="020B0600070205080204" pitchFamily="34" charset="-128"/>
              </a:rPr>
              <a:t>Allow two minutes for this slide.</a:t>
            </a:r>
          </a:p>
          <a:p>
            <a:pPr eaLnBrk="1" hangingPunct="1">
              <a:spcBef>
                <a:spcPct val="0"/>
              </a:spcBef>
              <a:defRPr/>
            </a:pPr>
            <a:endParaRPr lang="en-US" altLang="en-US" dirty="0" smtClean="0">
              <a:ea typeface="ＭＳ Ｐゴシック" panose="020B0600070205080204" pitchFamily="34" charset="-128"/>
            </a:endParaRPr>
          </a:p>
          <a:p>
            <a:pPr eaLnBrk="1" hangingPunct="1">
              <a:spcBef>
                <a:spcPct val="0"/>
              </a:spcBef>
              <a:defRPr/>
            </a:pPr>
            <a:r>
              <a:rPr lang="en-US" altLang="en-US" dirty="0" smtClean="0">
                <a:ea typeface="ＭＳ Ｐゴシック" panose="020B0600070205080204" pitchFamily="34" charset="-128"/>
              </a:rPr>
              <a:t>INSTRUCTIONS </a:t>
            </a:r>
          </a:p>
          <a:p>
            <a:pPr marL="171450" indent="-171450" eaLnBrk="1" hangingPunct="1">
              <a:spcBef>
                <a:spcPct val="0"/>
              </a:spcBef>
              <a:buFont typeface="Arial" panose="020B0604020202020204" pitchFamily="34" charset="0"/>
              <a:buChar char="•"/>
              <a:defRPr/>
            </a:pPr>
            <a:r>
              <a:rPr lang="en-US" altLang="en-US" dirty="0" smtClean="0">
                <a:ea typeface="ＭＳ Ｐゴシック" panose="020B0600070205080204" pitchFamily="34" charset="-128"/>
              </a:rPr>
              <a:t>Have C/D pair of Students complete the dialog using their own ideas. Assign Student C to be a doctor, and Student D to be a patient. For example,</a:t>
            </a:r>
          </a:p>
          <a:p>
            <a:pPr eaLnBrk="1" hangingPunct="1">
              <a:spcBef>
                <a:spcPct val="0"/>
              </a:spcBef>
              <a:defRPr/>
            </a:pPr>
            <a:r>
              <a:rPr lang="en-US" altLang="en-US" dirty="0" smtClean="0">
                <a:ea typeface="ＭＳ Ｐゴシック" panose="020B0600070205080204" pitchFamily="34" charset="-128"/>
              </a:rPr>
              <a:t> </a:t>
            </a:r>
          </a:p>
          <a:p>
            <a:pPr lvl="1" eaLnBrk="1" hangingPunct="1">
              <a:spcBef>
                <a:spcPct val="0"/>
              </a:spcBef>
              <a:defRPr/>
            </a:pPr>
            <a:r>
              <a:rPr lang="en-US" altLang="en-US" dirty="0" smtClean="0">
                <a:ea typeface="ＭＳ Ｐゴシック" panose="020B0600070205080204" pitchFamily="34" charset="-128"/>
              </a:rPr>
              <a:t>C: Hello, doctor.</a:t>
            </a:r>
          </a:p>
          <a:p>
            <a:pPr lvl="1" eaLnBrk="1" hangingPunct="1">
              <a:spcBef>
                <a:spcPct val="0"/>
              </a:spcBef>
              <a:defRPr/>
            </a:pPr>
            <a:r>
              <a:rPr lang="en-US" altLang="en-US" dirty="0" smtClean="0">
                <a:ea typeface="ＭＳ Ｐゴシック" panose="020B0600070205080204" pitchFamily="34" charset="-128"/>
              </a:rPr>
              <a:t>D: Hello. What</a:t>
            </a:r>
            <a:r>
              <a:rPr lang="ja-JP" altLang="en-US" dirty="0" smtClean="0">
                <a:ea typeface="ＭＳ Ｐゴシック" panose="020B0600070205080204" pitchFamily="34" charset="-128"/>
              </a:rPr>
              <a:t>’</a:t>
            </a:r>
            <a:r>
              <a:rPr lang="en-US" altLang="ja-JP" dirty="0" smtClean="0">
                <a:ea typeface="ＭＳ Ｐゴシック" panose="020B0600070205080204" pitchFamily="34" charset="-128"/>
              </a:rPr>
              <a:t>s wrong?</a:t>
            </a:r>
          </a:p>
          <a:p>
            <a:pPr lvl="1" eaLnBrk="1" hangingPunct="1">
              <a:spcBef>
                <a:spcPct val="0"/>
              </a:spcBef>
              <a:defRPr/>
            </a:pPr>
            <a:r>
              <a:rPr lang="en-US" altLang="en-US" dirty="0" smtClean="0">
                <a:ea typeface="ＭＳ Ｐゴシック" panose="020B0600070205080204" pitchFamily="34" charset="-128"/>
              </a:rPr>
              <a:t>C: My leg hurts.</a:t>
            </a:r>
          </a:p>
          <a:p>
            <a:pPr lvl="1" eaLnBrk="1" hangingPunct="1">
              <a:spcBef>
                <a:spcPct val="0"/>
              </a:spcBef>
              <a:defRPr/>
            </a:pPr>
            <a:r>
              <a:rPr lang="en-US" altLang="en-US" dirty="0" smtClean="0">
                <a:ea typeface="ＭＳ Ｐゴシック" panose="020B0600070205080204" pitchFamily="34" charset="-128"/>
              </a:rPr>
              <a:t>D: You need to rest your legs</a:t>
            </a:r>
            <a:r>
              <a:rPr lang="en-US" altLang="en-US" b="1" dirty="0" smtClean="0">
                <a:ea typeface="ＭＳ Ｐゴシック" panose="020B0600070205080204" pitchFamily="34" charset="-128"/>
              </a:rPr>
              <a:t>.</a:t>
            </a:r>
            <a:endParaRPr lang="en-US" altLang="en-US" dirty="0" smtClean="0">
              <a:ea typeface="ＭＳ Ｐゴシック" panose="020B0600070205080204" pitchFamily="34" charset="-128"/>
            </a:endParaRPr>
          </a:p>
          <a:p>
            <a:pPr lvl="1" eaLnBrk="1" hangingPunct="1">
              <a:spcBef>
                <a:spcPct val="0"/>
              </a:spcBef>
              <a:defRPr/>
            </a:pPr>
            <a:r>
              <a:rPr lang="en-US" altLang="en-US" dirty="0" smtClean="0">
                <a:ea typeface="ＭＳ Ｐゴシック" panose="020B0600070205080204" pitchFamily="34" charset="-128"/>
              </a:rPr>
              <a:t>C: OK, thank you, doctor.</a:t>
            </a:r>
          </a:p>
          <a:p>
            <a:pPr eaLnBrk="1" hangingPunct="1">
              <a:spcBef>
                <a:spcPct val="0"/>
              </a:spcBef>
              <a:defRPr/>
            </a:pPr>
            <a:r>
              <a:rPr lang="en-US" altLang="en-US" i="1" dirty="0" smtClean="0">
                <a:ea typeface="ＭＳ Ｐゴシック" panose="020B0600070205080204" pitchFamily="34" charset="-128"/>
              </a:rPr>
              <a:t> </a:t>
            </a:r>
            <a:endParaRPr lang="en-US" altLang="en-US" dirty="0" smtClean="0">
              <a:ea typeface="ＭＳ Ｐゴシック" panose="020B0600070205080204" pitchFamily="34" charset="-128"/>
            </a:endParaRPr>
          </a:p>
          <a:p>
            <a:pPr marL="171450" indent="-171450" eaLnBrk="1" hangingPunct="1">
              <a:spcBef>
                <a:spcPct val="0"/>
              </a:spcBef>
              <a:buFont typeface="Arial" panose="020B0604020202020204" pitchFamily="34" charset="0"/>
              <a:buChar char="•"/>
              <a:defRPr/>
            </a:pPr>
            <a:r>
              <a:rPr lang="en-US" altLang="en-US" dirty="0" smtClean="0">
                <a:ea typeface="ＭＳ Ｐゴシック" panose="020B0600070205080204" pitchFamily="34" charset="-128"/>
              </a:rPr>
              <a:t>Have the Students role-play the dialog, then change roles and repeat. </a:t>
            </a:r>
          </a:p>
          <a:p>
            <a:pPr eaLnBrk="1" hangingPunct="1">
              <a:spcBef>
                <a:spcPct val="0"/>
              </a:spcBef>
              <a:buFontTx/>
              <a:buChar char="•"/>
              <a:defRPr/>
            </a:pPr>
            <a:endParaRPr lang="en-US" altLang="en-US" dirty="0" smtClean="0">
              <a:ea typeface="ＭＳ Ｐゴシック" panose="020B0600070205080204" pitchFamily="34" charset="-128"/>
            </a:endParaRPr>
          </a:p>
        </p:txBody>
      </p:sp>
      <p:sp>
        <p:nvSpPr>
          <p:cNvPr id="4" name="Slide Number Placeholder 3"/>
          <p:cNvSpPr>
            <a:spLocks noGrp="1"/>
          </p:cNvSpPr>
          <p:nvPr>
            <p:ph type="sldNum" sz="quarter" idx="10"/>
          </p:nvPr>
        </p:nvSpPr>
        <p:spPr/>
        <p:txBody>
          <a:bodyPr/>
          <a:lstStyle/>
          <a:p>
            <a:fld id="{30340642-D2FD-D046-87EF-349296A3D9A8}" type="slidenum">
              <a:rPr lang="en-US" smtClean="0"/>
              <a:t>34</a:t>
            </a:fld>
            <a:endParaRPr lang="en-US"/>
          </a:p>
        </p:txBody>
      </p:sp>
    </p:spTree>
    <p:extLst>
      <p:ext uri="{BB962C8B-B14F-4D97-AF65-F5344CB8AC3E}">
        <p14:creationId xmlns:p14="http://schemas.microsoft.com/office/powerpoint/2010/main" val="40994651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spcBef>
                <a:spcPct val="0"/>
              </a:spcBef>
              <a:defRPr/>
            </a:pPr>
            <a:r>
              <a:rPr lang="en-US" altLang="en-US" dirty="0" smtClean="0">
                <a:ea typeface="ＭＳ Ｐゴシック" panose="020B0600070205080204" pitchFamily="34" charset="-128"/>
              </a:rPr>
              <a:t>4.2 </a:t>
            </a:r>
            <a:r>
              <a:rPr lang="en-GB" altLang="en-US" dirty="0" smtClean="0">
                <a:ea typeface="ＭＳ Ｐゴシック" panose="020B0600070205080204" pitchFamily="34" charset="-128"/>
              </a:rPr>
              <a:t>At the Doctor’s</a:t>
            </a:r>
            <a:endParaRPr lang="en-US" altLang="en-US" dirty="0" smtClean="0">
              <a:ea typeface="ＭＳ Ｐゴシック" panose="020B0600070205080204" pitchFamily="34" charset="-128"/>
            </a:endParaRPr>
          </a:p>
          <a:p>
            <a:pPr eaLnBrk="1" hangingPunct="1">
              <a:defRPr/>
            </a:pPr>
            <a:endParaRPr lang="en-US" altLang="en-US" dirty="0" smtClean="0">
              <a:ea typeface="ＭＳ Ｐゴシック" panose="020B0600070205080204" pitchFamily="34" charset="-128"/>
            </a:endParaRPr>
          </a:p>
          <a:p>
            <a:pPr eaLnBrk="1" hangingPunct="1">
              <a:defRPr/>
            </a:pPr>
            <a:r>
              <a:rPr lang="en-US" altLang="en-US" dirty="0" smtClean="0">
                <a:ea typeface="ＭＳ Ｐゴシック" panose="020B0600070205080204" pitchFamily="34" charset="-128"/>
              </a:rPr>
              <a:t>FEEDBACK</a:t>
            </a:r>
          </a:p>
          <a:p>
            <a:pPr marL="171450" indent="-171450" eaLnBrk="1" hangingPunct="1">
              <a:buFont typeface="Arial" panose="020B0604020202020204" pitchFamily="34" charset="0"/>
              <a:buChar char="•"/>
              <a:defRPr/>
            </a:pPr>
            <a:r>
              <a:rPr lang="en-US" altLang="en-US" dirty="0" smtClean="0">
                <a:ea typeface="ＭＳ Ｐゴシック" panose="020B0600070205080204" pitchFamily="34" charset="-128"/>
              </a:rPr>
              <a:t>Quickly give the Students feedback on the target language they just practiced.</a:t>
            </a:r>
          </a:p>
          <a:p>
            <a:pPr marL="171450" indent="-171450" eaLnBrk="1" hangingPunct="1">
              <a:buFont typeface="Arial" panose="020B0604020202020204" pitchFamily="34" charset="0"/>
              <a:buChar char="•"/>
              <a:defRPr/>
            </a:pPr>
            <a:r>
              <a:rPr lang="en-US" altLang="en-US" dirty="0" smtClean="0">
                <a:ea typeface="ＭＳ Ｐゴシック" panose="020B0600070205080204" pitchFamily="34" charset="-128"/>
              </a:rPr>
              <a:t>If you have a full class, focus on just a couple points each (i.e. their greatest strength and what they need to work on).</a:t>
            </a:r>
          </a:p>
          <a:p>
            <a:pPr marL="171450" indent="-171450" eaLnBrk="1" hangingPunct="1">
              <a:buFont typeface="Arial" panose="020B0604020202020204" pitchFamily="34" charset="0"/>
              <a:buChar char="•"/>
              <a:defRPr/>
            </a:pPr>
            <a:r>
              <a:rPr lang="en-US" altLang="en-US" dirty="0" smtClean="0">
                <a:ea typeface="ＭＳ Ｐゴシック" panose="020B0600070205080204" pitchFamily="34" charset="-128"/>
              </a:rPr>
              <a:t>Remind them of other resources they can take advantage of to improve their English:</a:t>
            </a:r>
          </a:p>
          <a:p>
            <a:pPr marL="628650" lvl="1" indent="-171450" eaLnBrk="1" hangingPunct="1">
              <a:buFontTx/>
              <a:buChar char="•"/>
              <a:defRPr/>
            </a:pPr>
            <a:r>
              <a:rPr lang="en-US" altLang="en-US" dirty="0" smtClean="0">
                <a:ea typeface="ＭＳ Ｐゴシック" panose="020B0600070205080204" pitchFamily="34" charset="-128"/>
              </a:rPr>
              <a:t>Go to Wall Street World to practice grammar and vocabulary.</a:t>
            </a:r>
          </a:p>
          <a:p>
            <a:pPr marL="628650" lvl="1" indent="-171450" eaLnBrk="1" hangingPunct="1">
              <a:buFontTx/>
              <a:buChar char="•"/>
              <a:defRPr/>
            </a:pPr>
            <a:r>
              <a:rPr lang="en-US" altLang="en-US" dirty="0" smtClean="0">
                <a:ea typeface="ＭＳ Ｐゴシック" panose="020B0600070205080204" pitchFamily="34" charset="-128"/>
              </a:rPr>
              <a:t>Review the Student Manual or Digital Book to study grammar and vocabulary.</a:t>
            </a:r>
          </a:p>
          <a:p>
            <a:pPr marL="628650" lvl="1" indent="-171450" eaLnBrk="1" hangingPunct="1">
              <a:buFontTx/>
              <a:buChar char="•"/>
              <a:defRPr/>
            </a:pPr>
            <a:r>
              <a:rPr lang="en-US" altLang="en-US" dirty="0" smtClean="0">
                <a:ea typeface="ＭＳ Ｐゴシック" panose="020B0600070205080204" pitchFamily="34" charset="-128"/>
              </a:rPr>
              <a:t>Attend Complementary Classes to practice using grammar and vocabulary.</a:t>
            </a:r>
          </a:p>
          <a:p>
            <a:pPr marL="628650" lvl="1" indent="-171450" eaLnBrk="1" hangingPunct="1">
              <a:buFontTx/>
              <a:buChar char="•"/>
              <a:defRPr/>
            </a:pPr>
            <a:r>
              <a:rPr lang="en-US" altLang="en-US" dirty="0" smtClean="0">
                <a:ea typeface="ＭＳ Ｐゴシック" panose="020B0600070205080204" pitchFamily="34" charset="-128"/>
              </a:rPr>
              <a:t>Join Social Clubs to practice speaking skills.</a:t>
            </a:r>
          </a:p>
          <a:p>
            <a:pPr eaLnBrk="1" hangingPunct="1">
              <a:spcBef>
                <a:spcPct val="0"/>
              </a:spcBef>
              <a:defRPr/>
            </a:pPr>
            <a:endParaRPr lang="en-US" altLang="en-US" dirty="0" smtClean="0">
              <a:ea typeface="ＭＳ Ｐゴシック" panose="020B0600070205080204" pitchFamily="34" charset="-128"/>
            </a:endParaRPr>
          </a:p>
        </p:txBody>
      </p:sp>
      <p:sp>
        <p:nvSpPr>
          <p:cNvPr id="4" name="Slide Number Placeholder 3"/>
          <p:cNvSpPr>
            <a:spLocks noGrp="1"/>
          </p:cNvSpPr>
          <p:nvPr>
            <p:ph type="sldNum" sz="quarter" idx="10"/>
          </p:nvPr>
        </p:nvSpPr>
        <p:spPr/>
        <p:txBody>
          <a:bodyPr/>
          <a:lstStyle/>
          <a:p>
            <a:fld id="{30340642-D2FD-D046-87EF-349296A3D9A8}" type="slidenum">
              <a:rPr lang="en-US" smtClean="0"/>
              <a:t>35</a:t>
            </a:fld>
            <a:endParaRPr lang="en-US"/>
          </a:p>
        </p:txBody>
      </p:sp>
    </p:spTree>
    <p:extLst>
      <p:ext uri="{BB962C8B-B14F-4D97-AF65-F5344CB8AC3E}">
        <p14:creationId xmlns:p14="http://schemas.microsoft.com/office/powerpoint/2010/main" val="220661956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defRPr/>
            </a:pPr>
            <a:r>
              <a:rPr lang="en-US" altLang="en-US" dirty="0" smtClean="0">
                <a:ea typeface="ＭＳ Ｐゴシック" panose="020B0600070205080204" pitchFamily="34" charset="-128"/>
              </a:rPr>
              <a:t>OVERALL FEEDBACK (3–5 min)</a:t>
            </a:r>
          </a:p>
          <a:p>
            <a:pPr eaLnBrk="1" hangingPunct="1">
              <a:spcBef>
                <a:spcPct val="0"/>
              </a:spcBef>
              <a:defRPr/>
            </a:pPr>
            <a:r>
              <a:rPr lang="en-US" altLang="en-US" dirty="0" smtClean="0">
                <a:ea typeface="ＭＳ Ｐゴシック" panose="020B0600070205080204" pitchFamily="34" charset="-128"/>
              </a:rPr>
              <a:t>Allow one minute for this slide.</a:t>
            </a:r>
          </a:p>
          <a:p>
            <a:pPr eaLnBrk="1" hangingPunct="1">
              <a:defRPr/>
            </a:pPr>
            <a:endParaRPr lang="en-US" altLang="en-US" dirty="0" smtClean="0">
              <a:ea typeface="ＭＳ Ｐゴシック" panose="020B0600070205080204" pitchFamily="34" charset="-128"/>
            </a:endParaRPr>
          </a:p>
          <a:p>
            <a:pPr marL="171450" indent="-171450" eaLnBrk="1" hangingPunct="1">
              <a:buFont typeface="Arial" panose="020B0604020202020204" pitchFamily="34" charset="0"/>
              <a:buChar char="•"/>
              <a:defRPr/>
            </a:pPr>
            <a:r>
              <a:rPr lang="en-US" altLang="en-US" dirty="0" smtClean="0">
                <a:ea typeface="ＭＳ Ｐゴシック" panose="020B0600070205080204" pitchFamily="34" charset="-128"/>
              </a:rPr>
              <a:t>Explain to the Students that you will now be giving them an overall assessment and recommendations. Use the following prompts to help you explain the assessment:</a:t>
            </a:r>
          </a:p>
          <a:p>
            <a:pPr eaLnBrk="1" hangingPunct="1">
              <a:defRPr/>
            </a:pPr>
            <a:r>
              <a:rPr lang="en-US" altLang="en-US" dirty="0" smtClean="0">
                <a:ea typeface="ＭＳ Ｐゴシック" panose="020B0600070205080204" pitchFamily="34" charset="-128"/>
              </a:rPr>
              <a:t> </a:t>
            </a:r>
          </a:p>
          <a:p>
            <a:pPr eaLnBrk="1" hangingPunct="1">
              <a:buFont typeface="Wingdings" panose="05000000000000000000" pitchFamily="2" charset="2"/>
              <a:buChar char="ü"/>
              <a:defRPr/>
            </a:pPr>
            <a:r>
              <a:rPr lang="en-US" altLang="en-US" dirty="0" smtClean="0">
                <a:ea typeface="ＭＳ Ｐゴシック" panose="020B0600070205080204" pitchFamily="34" charset="-128"/>
              </a:rPr>
              <a:t>First, you did a really good job of…</a:t>
            </a:r>
          </a:p>
          <a:p>
            <a:pPr eaLnBrk="1" hangingPunct="1">
              <a:buFont typeface="Wingdings" panose="05000000000000000000" pitchFamily="2" charset="2"/>
              <a:buChar char="ü"/>
              <a:defRPr/>
            </a:pPr>
            <a:r>
              <a:rPr lang="en-US" altLang="en-US" dirty="0" smtClean="0">
                <a:ea typeface="ＭＳ Ｐゴシック" panose="020B0600070205080204" pitchFamily="34" charset="-128"/>
              </a:rPr>
              <a:t>The areas where you could use a little more practice are…</a:t>
            </a:r>
          </a:p>
          <a:p>
            <a:pPr eaLnBrk="1" hangingPunct="1">
              <a:buFont typeface="Wingdings" panose="05000000000000000000" pitchFamily="2" charset="2"/>
              <a:buChar char="ü"/>
              <a:defRPr/>
            </a:pPr>
            <a:r>
              <a:rPr lang="en-US" altLang="en-US" dirty="0" smtClean="0">
                <a:ea typeface="ＭＳ Ｐゴシック" panose="020B0600070205080204" pitchFamily="34" charset="-128"/>
              </a:rPr>
              <a:t>The language points I </a:t>
            </a:r>
            <a:r>
              <a:rPr lang="en-US" altLang="en-US" dirty="0" err="1" smtClean="0">
                <a:ea typeface="ＭＳ Ｐゴシック" panose="020B0600070205080204" pitchFamily="34" charset="-128"/>
              </a:rPr>
              <a:t>didn</a:t>
            </a:r>
            <a:r>
              <a:rPr lang="ja-JP" altLang="en-US" dirty="0" smtClean="0">
                <a:ea typeface="ＭＳ Ｐゴシック" panose="020B0600070205080204" pitchFamily="34" charset="-128"/>
              </a:rPr>
              <a:t>’</a:t>
            </a:r>
            <a:r>
              <a:rPr lang="en-US" altLang="ja-JP" dirty="0" smtClean="0">
                <a:ea typeface="ＭＳ Ｐゴシック" panose="020B0600070205080204" pitchFamily="34" charset="-128"/>
              </a:rPr>
              <a:t>t hear you use were...</a:t>
            </a:r>
          </a:p>
          <a:p>
            <a:pPr eaLnBrk="1" hangingPunct="1">
              <a:buFont typeface="Wingdings" panose="05000000000000000000" pitchFamily="2" charset="2"/>
              <a:buChar char="ü"/>
              <a:defRPr/>
            </a:pPr>
            <a:r>
              <a:rPr lang="en-US" altLang="en-US" dirty="0" smtClean="0">
                <a:ea typeface="ＭＳ Ｐゴシック" panose="020B0600070205080204" pitchFamily="34" charset="-128"/>
              </a:rPr>
              <a:t>As a result, I</a:t>
            </a:r>
            <a:r>
              <a:rPr lang="ja-JP" altLang="en-US" dirty="0" smtClean="0">
                <a:ea typeface="ＭＳ Ｐゴシック" panose="020B0600070205080204" pitchFamily="34" charset="-128"/>
              </a:rPr>
              <a:t>’</a:t>
            </a:r>
            <a:r>
              <a:rPr lang="en-US" altLang="ja-JP" dirty="0" smtClean="0">
                <a:ea typeface="ＭＳ Ｐゴシック" panose="020B0600070205080204" pitchFamily="34" charset="-128"/>
              </a:rPr>
              <a:t>d recommend that you… [continue on to Unit 17… work on (X, Y, Z ) and repeat Encounter 16].</a:t>
            </a:r>
          </a:p>
          <a:p>
            <a:pPr eaLnBrk="1" hangingPunct="1">
              <a:buFont typeface="Wingdings" panose="05000000000000000000" pitchFamily="2" charset="2"/>
              <a:buChar char="ü"/>
              <a:defRPr/>
            </a:pPr>
            <a:r>
              <a:rPr lang="en-US" altLang="en-US" dirty="0" smtClean="0">
                <a:ea typeface="ＭＳ Ｐゴシック" panose="020B0600070205080204" pitchFamily="34" charset="-128"/>
              </a:rPr>
              <a:t>Do you have any questions?</a:t>
            </a:r>
          </a:p>
          <a:p>
            <a:pPr eaLnBrk="1" hangingPunct="1">
              <a:spcBef>
                <a:spcPct val="0"/>
              </a:spcBef>
              <a:defRPr/>
            </a:pPr>
            <a:endParaRPr lang="en-US" altLang="en-US" dirty="0" smtClean="0">
              <a:ea typeface="ＭＳ Ｐゴシック" panose="020B0600070205080204" pitchFamily="34" charset="-128"/>
            </a:endParaRPr>
          </a:p>
          <a:p>
            <a:pPr eaLnBrk="1" hangingPunct="1">
              <a:spcBef>
                <a:spcPct val="0"/>
              </a:spcBef>
            </a:pPr>
            <a:endParaRPr lang="en-US" altLang="en-US" dirty="0" smtClean="0"/>
          </a:p>
        </p:txBody>
      </p:sp>
      <p:sp>
        <p:nvSpPr>
          <p:cNvPr id="4" name="Slide Number Placeholder 3"/>
          <p:cNvSpPr>
            <a:spLocks noGrp="1"/>
          </p:cNvSpPr>
          <p:nvPr>
            <p:ph type="sldNum" sz="quarter" idx="10"/>
          </p:nvPr>
        </p:nvSpPr>
        <p:spPr/>
        <p:txBody>
          <a:bodyPr/>
          <a:lstStyle/>
          <a:p>
            <a:fld id="{30340642-D2FD-D046-87EF-349296A3D9A8}" type="slidenum">
              <a:rPr lang="en-US" smtClean="0"/>
              <a:t>36</a:t>
            </a:fld>
            <a:endParaRPr lang="en-US"/>
          </a:p>
        </p:txBody>
      </p:sp>
    </p:spTree>
    <p:extLst>
      <p:ext uri="{BB962C8B-B14F-4D97-AF65-F5344CB8AC3E}">
        <p14:creationId xmlns:p14="http://schemas.microsoft.com/office/powerpoint/2010/main" val="15599599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defRPr/>
            </a:pPr>
            <a:r>
              <a:rPr lang="en-US" altLang="en-US" dirty="0" smtClean="0">
                <a:ea typeface="ＭＳ Ｐゴシック" panose="020B0600070205080204" pitchFamily="34" charset="-128"/>
              </a:rPr>
              <a:t>OVERALL FEEDBACK (3–5 min)</a:t>
            </a:r>
          </a:p>
          <a:p>
            <a:pPr eaLnBrk="1" hangingPunct="1">
              <a:spcBef>
                <a:spcPct val="0"/>
              </a:spcBef>
              <a:defRPr/>
            </a:pPr>
            <a:r>
              <a:rPr lang="en-US" altLang="en-US" dirty="0" smtClean="0">
                <a:ea typeface="ＭＳ Ｐゴシック" panose="020B0600070205080204" pitchFamily="34" charset="-128"/>
              </a:rPr>
              <a:t>Allow one minute for this slide.</a:t>
            </a:r>
          </a:p>
          <a:p>
            <a:pPr eaLnBrk="1" hangingPunct="1">
              <a:defRPr/>
            </a:pPr>
            <a:endParaRPr lang="en-US" altLang="en-US" dirty="0" smtClean="0">
              <a:ea typeface="ＭＳ Ｐゴシック" panose="020B0600070205080204" pitchFamily="34" charset="-128"/>
            </a:endParaRPr>
          </a:p>
          <a:p>
            <a:pPr marL="171450" indent="-171450" eaLnBrk="1" hangingPunct="1">
              <a:buFont typeface="Arial" panose="020B0604020202020204" pitchFamily="34" charset="0"/>
              <a:buChar char="•"/>
              <a:defRPr/>
            </a:pPr>
            <a:r>
              <a:rPr lang="en-US" altLang="en-US" dirty="0" smtClean="0">
                <a:ea typeface="ＭＳ Ｐゴシック" panose="020B0600070205080204" pitchFamily="34" charset="-128"/>
              </a:rPr>
              <a:t>Explain to the Students that you will now be giving them an overall assessment and recommendations. Use the following prompts to help you explain the assessment:</a:t>
            </a:r>
          </a:p>
          <a:p>
            <a:pPr eaLnBrk="1" hangingPunct="1">
              <a:defRPr/>
            </a:pPr>
            <a:r>
              <a:rPr lang="en-US" altLang="en-US" dirty="0" smtClean="0">
                <a:ea typeface="ＭＳ Ｐゴシック" panose="020B0600070205080204" pitchFamily="34" charset="-128"/>
              </a:rPr>
              <a:t> </a:t>
            </a:r>
          </a:p>
          <a:p>
            <a:pPr eaLnBrk="1" hangingPunct="1">
              <a:buFont typeface="Wingdings" panose="05000000000000000000" pitchFamily="2" charset="2"/>
              <a:buChar char="ü"/>
              <a:defRPr/>
            </a:pPr>
            <a:r>
              <a:rPr lang="en-US" altLang="en-US" dirty="0" smtClean="0">
                <a:ea typeface="ＭＳ Ｐゴシック" panose="020B0600070205080204" pitchFamily="34" charset="-128"/>
              </a:rPr>
              <a:t>First, you did a really good job of…</a:t>
            </a:r>
          </a:p>
          <a:p>
            <a:pPr eaLnBrk="1" hangingPunct="1">
              <a:buFont typeface="Wingdings" panose="05000000000000000000" pitchFamily="2" charset="2"/>
              <a:buChar char="ü"/>
              <a:defRPr/>
            </a:pPr>
            <a:r>
              <a:rPr lang="en-US" altLang="en-US" dirty="0" smtClean="0">
                <a:ea typeface="ＭＳ Ｐゴシック" panose="020B0600070205080204" pitchFamily="34" charset="-128"/>
              </a:rPr>
              <a:t>The areas where you could use a little more practice are…</a:t>
            </a:r>
          </a:p>
          <a:p>
            <a:pPr eaLnBrk="1" hangingPunct="1">
              <a:buFont typeface="Wingdings" panose="05000000000000000000" pitchFamily="2" charset="2"/>
              <a:buChar char="ü"/>
              <a:defRPr/>
            </a:pPr>
            <a:r>
              <a:rPr lang="en-US" altLang="en-US" dirty="0" smtClean="0">
                <a:ea typeface="ＭＳ Ｐゴシック" panose="020B0600070205080204" pitchFamily="34" charset="-128"/>
              </a:rPr>
              <a:t>The language points I </a:t>
            </a:r>
            <a:r>
              <a:rPr lang="en-US" altLang="en-US" dirty="0" err="1" smtClean="0">
                <a:ea typeface="ＭＳ Ｐゴシック" panose="020B0600070205080204" pitchFamily="34" charset="-128"/>
              </a:rPr>
              <a:t>didn</a:t>
            </a:r>
            <a:r>
              <a:rPr lang="ja-JP" altLang="en-US" dirty="0" smtClean="0">
                <a:ea typeface="ＭＳ Ｐゴシック" panose="020B0600070205080204" pitchFamily="34" charset="-128"/>
              </a:rPr>
              <a:t>’</a:t>
            </a:r>
            <a:r>
              <a:rPr lang="en-US" altLang="ja-JP" dirty="0" smtClean="0">
                <a:ea typeface="ＭＳ Ｐゴシック" panose="020B0600070205080204" pitchFamily="34" charset="-128"/>
              </a:rPr>
              <a:t>t hear you use were...</a:t>
            </a:r>
          </a:p>
          <a:p>
            <a:pPr eaLnBrk="1" hangingPunct="1">
              <a:buFont typeface="Wingdings" panose="05000000000000000000" pitchFamily="2" charset="2"/>
              <a:buChar char="ü"/>
              <a:defRPr/>
            </a:pPr>
            <a:r>
              <a:rPr lang="en-US" altLang="en-US" dirty="0" smtClean="0">
                <a:ea typeface="ＭＳ Ｐゴシック" panose="020B0600070205080204" pitchFamily="34" charset="-128"/>
              </a:rPr>
              <a:t>As a result, I</a:t>
            </a:r>
            <a:r>
              <a:rPr lang="ja-JP" altLang="en-US" dirty="0" smtClean="0">
                <a:ea typeface="ＭＳ Ｐゴシック" panose="020B0600070205080204" pitchFamily="34" charset="-128"/>
              </a:rPr>
              <a:t>’</a:t>
            </a:r>
            <a:r>
              <a:rPr lang="en-US" altLang="ja-JP" dirty="0" smtClean="0">
                <a:ea typeface="ＭＳ Ｐゴシック" panose="020B0600070205080204" pitchFamily="34" charset="-128"/>
              </a:rPr>
              <a:t>d recommend that you… [continue on to Unit 17… work on (X, Y, Z ) and repeat Encounter 16].</a:t>
            </a:r>
          </a:p>
          <a:p>
            <a:pPr eaLnBrk="1" hangingPunct="1">
              <a:buFont typeface="Wingdings" panose="05000000000000000000" pitchFamily="2" charset="2"/>
              <a:buChar char="ü"/>
              <a:defRPr/>
            </a:pPr>
            <a:r>
              <a:rPr lang="en-US" altLang="en-US" dirty="0" smtClean="0">
                <a:ea typeface="ＭＳ Ｐゴシック" panose="020B0600070205080204" pitchFamily="34" charset="-128"/>
              </a:rPr>
              <a:t>Do you have any questions?</a:t>
            </a:r>
          </a:p>
          <a:p>
            <a:pPr eaLnBrk="1" hangingPunct="1">
              <a:spcBef>
                <a:spcPct val="0"/>
              </a:spcBef>
              <a:defRPr/>
            </a:pPr>
            <a:endParaRPr lang="en-US" altLang="en-US" dirty="0" smtClean="0">
              <a:ea typeface="ＭＳ Ｐゴシック" panose="020B0600070205080204" pitchFamily="34" charset="-128"/>
            </a:endParaRPr>
          </a:p>
          <a:p>
            <a:pPr eaLnBrk="1" hangingPunct="1">
              <a:spcBef>
                <a:spcPct val="0"/>
              </a:spcBef>
            </a:pPr>
            <a:endParaRPr lang="en-US" altLang="en-US" dirty="0" smtClean="0"/>
          </a:p>
        </p:txBody>
      </p:sp>
      <p:sp>
        <p:nvSpPr>
          <p:cNvPr id="4" name="Slide Number Placeholder 3"/>
          <p:cNvSpPr>
            <a:spLocks noGrp="1"/>
          </p:cNvSpPr>
          <p:nvPr>
            <p:ph type="sldNum" sz="quarter" idx="10"/>
          </p:nvPr>
        </p:nvSpPr>
        <p:spPr/>
        <p:txBody>
          <a:bodyPr/>
          <a:lstStyle/>
          <a:p>
            <a:fld id="{30340642-D2FD-D046-87EF-349296A3D9A8}" type="slidenum">
              <a:rPr lang="en-US" smtClean="0"/>
              <a:t>37</a:t>
            </a:fld>
            <a:endParaRPr lang="en-US"/>
          </a:p>
        </p:txBody>
      </p:sp>
    </p:spTree>
    <p:extLst>
      <p:ext uri="{BB962C8B-B14F-4D97-AF65-F5344CB8AC3E}">
        <p14:creationId xmlns:p14="http://schemas.microsoft.com/office/powerpoint/2010/main" val="15599599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defRPr/>
            </a:pPr>
            <a:r>
              <a:rPr lang="en-US" altLang="en-US" dirty="0" smtClean="0">
                <a:ea typeface="ＭＳ Ｐゴシック" panose="020B0600070205080204" pitchFamily="34" charset="-128"/>
              </a:rPr>
              <a:t>OVERALL FEEDBACK (3–5 min)</a:t>
            </a:r>
          </a:p>
          <a:p>
            <a:pPr eaLnBrk="1" hangingPunct="1">
              <a:spcBef>
                <a:spcPct val="0"/>
              </a:spcBef>
              <a:defRPr/>
            </a:pPr>
            <a:r>
              <a:rPr lang="en-US" altLang="en-US" dirty="0" smtClean="0">
                <a:ea typeface="ＭＳ Ｐゴシック" panose="020B0600070205080204" pitchFamily="34" charset="-128"/>
              </a:rPr>
              <a:t>Allow one minute for this slide.</a:t>
            </a:r>
          </a:p>
          <a:p>
            <a:pPr eaLnBrk="1" hangingPunct="1">
              <a:defRPr/>
            </a:pPr>
            <a:endParaRPr lang="en-US" altLang="en-US" dirty="0" smtClean="0">
              <a:ea typeface="ＭＳ Ｐゴシック" panose="020B0600070205080204" pitchFamily="34" charset="-128"/>
            </a:endParaRPr>
          </a:p>
          <a:p>
            <a:pPr marL="171450" indent="-171450" eaLnBrk="1" hangingPunct="1">
              <a:buFont typeface="Arial" panose="020B0604020202020204" pitchFamily="34" charset="0"/>
              <a:buChar char="•"/>
              <a:defRPr/>
            </a:pPr>
            <a:r>
              <a:rPr lang="en-US" altLang="en-US" dirty="0" smtClean="0">
                <a:ea typeface="ＭＳ Ｐゴシック" panose="020B0600070205080204" pitchFamily="34" charset="-128"/>
              </a:rPr>
              <a:t>Explain to the Students that you will now be giving them an overall assessment and recommendations. Use the following prompts to help you explain the assessment:</a:t>
            </a:r>
          </a:p>
          <a:p>
            <a:pPr eaLnBrk="1" hangingPunct="1">
              <a:defRPr/>
            </a:pPr>
            <a:r>
              <a:rPr lang="en-US" altLang="en-US" dirty="0" smtClean="0">
                <a:ea typeface="ＭＳ Ｐゴシック" panose="020B0600070205080204" pitchFamily="34" charset="-128"/>
              </a:rPr>
              <a:t> </a:t>
            </a:r>
          </a:p>
          <a:p>
            <a:pPr eaLnBrk="1" hangingPunct="1">
              <a:buFont typeface="Wingdings" panose="05000000000000000000" pitchFamily="2" charset="2"/>
              <a:buChar char="ü"/>
              <a:defRPr/>
            </a:pPr>
            <a:r>
              <a:rPr lang="en-US" altLang="en-US" dirty="0" smtClean="0">
                <a:ea typeface="ＭＳ Ｐゴシック" panose="020B0600070205080204" pitchFamily="34" charset="-128"/>
              </a:rPr>
              <a:t>First, you did a really good job of…</a:t>
            </a:r>
          </a:p>
          <a:p>
            <a:pPr eaLnBrk="1" hangingPunct="1">
              <a:buFont typeface="Wingdings" panose="05000000000000000000" pitchFamily="2" charset="2"/>
              <a:buChar char="ü"/>
              <a:defRPr/>
            </a:pPr>
            <a:r>
              <a:rPr lang="en-US" altLang="en-US" dirty="0" smtClean="0">
                <a:ea typeface="ＭＳ Ｐゴシック" panose="020B0600070205080204" pitchFamily="34" charset="-128"/>
              </a:rPr>
              <a:t>The areas where you could use a little more practice are…</a:t>
            </a:r>
          </a:p>
          <a:p>
            <a:pPr eaLnBrk="1" hangingPunct="1">
              <a:buFont typeface="Wingdings" panose="05000000000000000000" pitchFamily="2" charset="2"/>
              <a:buChar char="ü"/>
              <a:defRPr/>
            </a:pPr>
            <a:r>
              <a:rPr lang="en-US" altLang="en-US" dirty="0" smtClean="0">
                <a:ea typeface="ＭＳ Ｐゴシック" panose="020B0600070205080204" pitchFamily="34" charset="-128"/>
              </a:rPr>
              <a:t>The language points I </a:t>
            </a:r>
            <a:r>
              <a:rPr lang="en-US" altLang="en-US" dirty="0" err="1" smtClean="0">
                <a:ea typeface="ＭＳ Ｐゴシック" panose="020B0600070205080204" pitchFamily="34" charset="-128"/>
              </a:rPr>
              <a:t>didn</a:t>
            </a:r>
            <a:r>
              <a:rPr lang="ja-JP" altLang="en-US" dirty="0" smtClean="0">
                <a:ea typeface="ＭＳ Ｐゴシック" panose="020B0600070205080204" pitchFamily="34" charset="-128"/>
              </a:rPr>
              <a:t>’</a:t>
            </a:r>
            <a:r>
              <a:rPr lang="en-US" altLang="ja-JP" dirty="0" smtClean="0">
                <a:ea typeface="ＭＳ Ｐゴシック" panose="020B0600070205080204" pitchFamily="34" charset="-128"/>
              </a:rPr>
              <a:t>t hear you use were...</a:t>
            </a:r>
          </a:p>
          <a:p>
            <a:pPr eaLnBrk="1" hangingPunct="1">
              <a:buFont typeface="Wingdings" panose="05000000000000000000" pitchFamily="2" charset="2"/>
              <a:buChar char="ü"/>
              <a:defRPr/>
            </a:pPr>
            <a:r>
              <a:rPr lang="en-US" altLang="en-US" dirty="0" smtClean="0">
                <a:ea typeface="ＭＳ Ｐゴシック" panose="020B0600070205080204" pitchFamily="34" charset="-128"/>
              </a:rPr>
              <a:t>As a result, I</a:t>
            </a:r>
            <a:r>
              <a:rPr lang="ja-JP" altLang="en-US" dirty="0" smtClean="0">
                <a:ea typeface="ＭＳ Ｐゴシック" panose="020B0600070205080204" pitchFamily="34" charset="-128"/>
              </a:rPr>
              <a:t>’</a:t>
            </a:r>
            <a:r>
              <a:rPr lang="en-US" altLang="ja-JP" dirty="0" smtClean="0">
                <a:ea typeface="ＭＳ Ｐゴシック" panose="020B0600070205080204" pitchFamily="34" charset="-128"/>
              </a:rPr>
              <a:t>d recommend that you… [continue on to Unit 17… work on (X, Y, Z ) and repeat Encounter 16].</a:t>
            </a:r>
          </a:p>
          <a:p>
            <a:pPr eaLnBrk="1" hangingPunct="1">
              <a:buFont typeface="Wingdings" panose="05000000000000000000" pitchFamily="2" charset="2"/>
              <a:buChar char="ü"/>
              <a:defRPr/>
            </a:pPr>
            <a:r>
              <a:rPr lang="en-US" altLang="en-US" dirty="0" smtClean="0">
                <a:ea typeface="ＭＳ Ｐゴシック" panose="020B0600070205080204" pitchFamily="34" charset="-128"/>
              </a:rPr>
              <a:t>Do you have any questions?</a:t>
            </a:r>
          </a:p>
          <a:p>
            <a:pPr eaLnBrk="1" hangingPunct="1">
              <a:spcBef>
                <a:spcPct val="0"/>
              </a:spcBef>
              <a:defRPr/>
            </a:pPr>
            <a:endParaRPr lang="en-US" altLang="en-US" dirty="0" smtClean="0">
              <a:ea typeface="ＭＳ Ｐゴシック" panose="020B0600070205080204" pitchFamily="34" charset="-128"/>
            </a:endParaRPr>
          </a:p>
          <a:p>
            <a:pPr eaLnBrk="1" hangingPunct="1">
              <a:spcBef>
                <a:spcPct val="0"/>
              </a:spcBef>
            </a:pPr>
            <a:endParaRPr lang="en-US" altLang="en-US" dirty="0" smtClean="0"/>
          </a:p>
        </p:txBody>
      </p:sp>
      <p:sp>
        <p:nvSpPr>
          <p:cNvPr id="4" name="Slide Number Placeholder 3"/>
          <p:cNvSpPr>
            <a:spLocks noGrp="1"/>
          </p:cNvSpPr>
          <p:nvPr>
            <p:ph type="sldNum" sz="quarter" idx="10"/>
          </p:nvPr>
        </p:nvSpPr>
        <p:spPr/>
        <p:txBody>
          <a:bodyPr/>
          <a:lstStyle/>
          <a:p>
            <a:fld id="{30340642-D2FD-D046-87EF-349296A3D9A8}" type="slidenum">
              <a:rPr lang="en-US" smtClean="0"/>
              <a:t>38</a:t>
            </a:fld>
            <a:endParaRPr lang="en-US"/>
          </a:p>
        </p:txBody>
      </p:sp>
    </p:spTree>
    <p:extLst>
      <p:ext uri="{BB962C8B-B14F-4D97-AF65-F5344CB8AC3E}">
        <p14:creationId xmlns:p14="http://schemas.microsoft.com/office/powerpoint/2010/main" val="15599599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defRPr/>
            </a:pPr>
            <a:r>
              <a:rPr lang="en-US" altLang="en-US" dirty="0" smtClean="0">
                <a:ea typeface="ＭＳ Ｐゴシック" panose="020B0600070205080204" pitchFamily="34" charset="-128"/>
              </a:rPr>
              <a:t>OVERALL FEEDBACK (3–5 min)</a:t>
            </a:r>
          </a:p>
          <a:p>
            <a:pPr eaLnBrk="1" hangingPunct="1">
              <a:spcBef>
                <a:spcPct val="0"/>
              </a:spcBef>
              <a:defRPr/>
            </a:pPr>
            <a:r>
              <a:rPr lang="en-US" altLang="en-US" dirty="0" smtClean="0">
                <a:ea typeface="ＭＳ Ｐゴシック" panose="020B0600070205080204" pitchFamily="34" charset="-128"/>
              </a:rPr>
              <a:t>Allow one minute for this slide.</a:t>
            </a:r>
          </a:p>
          <a:p>
            <a:pPr eaLnBrk="1" hangingPunct="1">
              <a:defRPr/>
            </a:pPr>
            <a:endParaRPr lang="en-US" altLang="en-US" dirty="0" smtClean="0">
              <a:ea typeface="ＭＳ Ｐゴシック" panose="020B0600070205080204" pitchFamily="34" charset="-128"/>
            </a:endParaRPr>
          </a:p>
          <a:p>
            <a:pPr marL="171450" indent="-171450" eaLnBrk="1" hangingPunct="1">
              <a:buFont typeface="Arial" panose="020B0604020202020204" pitchFamily="34" charset="0"/>
              <a:buChar char="•"/>
              <a:defRPr/>
            </a:pPr>
            <a:r>
              <a:rPr lang="en-US" altLang="en-US" dirty="0" smtClean="0">
                <a:ea typeface="ＭＳ Ｐゴシック" panose="020B0600070205080204" pitchFamily="34" charset="-128"/>
              </a:rPr>
              <a:t>Explain to the Students that you will now be giving them an overall assessment and recommendations. Use the following prompts to help you explain the assessment:</a:t>
            </a:r>
          </a:p>
          <a:p>
            <a:pPr eaLnBrk="1" hangingPunct="1">
              <a:defRPr/>
            </a:pPr>
            <a:r>
              <a:rPr lang="en-US" altLang="en-US" dirty="0" smtClean="0">
                <a:ea typeface="ＭＳ Ｐゴシック" panose="020B0600070205080204" pitchFamily="34" charset="-128"/>
              </a:rPr>
              <a:t> </a:t>
            </a:r>
          </a:p>
          <a:p>
            <a:pPr eaLnBrk="1" hangingPunct="1">
              <a:buFont typeface="Wingdings" panose="05000000000000000000" pitchFamily="2" charset="2"/>
              <a:buChar char="ü"/>
              <a:defRPr/>
            </a:pPr>
            <a:r>
              <a:rPr lang="en-US" altLang="en-US" dirty="0" smtClean="0">
                <a:ea typeface="ＭＳ Ｐゴシック" panose="020B0600070205080204" pitchFamily="34" charset="-128"/>
              </a:rPr>
              <a:t>First, you did a really good job of…</a:t>
            </a:r>
          </a:p>
          <a:p>
            <a:pPr eaLnBrk="1" hangingPunct="1">
              <a:buFont typeface="Wingdings" panose="05000000000000000000" pitchFamily="2" charset="2"/>
              <a:buChar char="ü"/>
              <a:defRPr/>
            </a:pPr>
            <a:r>
              <a:rPr lang="en-US" altLang="en-US" dirty="0" smtClean="0">
                <a:ea typeface="ＭＳ Ｐゴシック" panose="020B0600070205080204" pitchFamily="34" charset="-128"/>
              </a:rPr>
              <a:t>The areas where you could use a little more practice are…</a:t>
            </a:r>
          </a:p>
          <a:p>
            <a:pPr eaLnBrk="1" hangingPunct="1">
              <a:buFont typeface="Wingdings" panose="05000000000000000000" pitchFamily="2" charset="2"/>
              <a:buChar char="ü"/>
              <a:defRPr/>
            </a:pPr>
            <a:r>
              <a:rPr lang="en-US" altLang="en-US" dirty="0" smtClean="0">
                <a:ea typeface="ＭＳ Ｐゴシック" panose="020B0600070205080204" pitchFamily="34" charset="-128"/>
              </a:rPr>
              <a:t>The language points I </a:t>
            </a:r>
            <a:r>
              <a:rPr lang="en-US" altLang="en-US" dirty="0" err="1" smtClean="0">
                <a:ea typeface="ＭＳ Ｐゴシック" panose="020B0600070205080204" pitchFamily="34" charset="-128"/>
              </a:rPr>
              <a:t>didn</a:t>
            </a:r>
            <a:r>
              <a:rPr lang="ja-JP" altLang="en-US" dirty="0" smtClean="0">
                <a:ea typeface="ＭＳ Ｐゴシック" panose="020B0600070205080204" pitchFamily="34" charset="-128"/>
              </a:rPr>
              <a:t>’</a:t>
            </a:r>
            <a:r>
              <a:rPr lang="en-US" altLang="ja-JP" dirty="0" smtClean="0">
                <a:ea typeface="ＭＳ Ｐゴシック" panose="020B0600070205080204" pitchFamily="34" charset="-128"/>
              </a:rPr>
              <a:t>t hear you use were...</a:t>
            </a:r>
          </a:p>
          <a:p>
            <a:pPr eaLnBrk="1" hangingPunct="1">
              <a:buFont typeface="Wingdings" panose="05000000000000000000" pitchFamily="2" charset="2"/>
              <a:buChar char="ü"/>
              <a:defRPr/>
            </a:pPr>
            <a:r>
              <a:rPr lang="en-US" altLang="en-US" dirty="0" smtClean="0">
                <a:ea typeface="ＭＳ Ｐゴシック" panose="020B0600070205080204" pitchFamily="34" charset="-128"/>
              </a:rPr>
              <a:t>As a result, I</a:t>
            </a:r>
            <a:r>
              <a:rPr lang="ja-JP" altLang="en-US" dirty="0" smtClean="0">
                <a:ea typeface="ＭＳ Ｐゴシック" panose="020B0600070205080204" pitchFamily="34" charset="-128"/>
              </a:rPr>
              <a:t>’</a:t>
            </a:r>
            <a:r>
              <a:rPr lang="en-US" altLang="ja-JP" dirty="0" smtClean="0">
                <a:ea typeface="ＭＳ Ｐゴシック" panose="020B0600070205080204" pitchFamily="34" charset="-128"/>
              </a:rPr>
              <a:t>d recommend that you… [continue on to Unit 17… work on (X, Y, Z ) and repeat Encounter 16].</a:t>
            </a:r>
          </a:p>
          <a:p>
            <a:pPr eaLnBrk="1" hangingPunct="1">
              <a:buFont typeface="Wingdings" panose="05000000000000000000" pitchFamily="2" charset="2"/>
              <a:buChar char="ü"/>
              <a:defRPr/>
            </a:pPr>
            <a:r>
              <a:rPr lang="en-US" altLang="en-US" dirty="0" smtClean="0">
                <a:ea typeface="ＭＳ Ｐゴシック" panose="020B0600070205080204" pitchFamily="34" charset="-128"/>
              </a:rPr>
              <a:t>Do you have any questions?</a:t>
            </a:r>
          </a:p>
          <a:p>
            <a:pPr eaLnBrk="1" hangingPunct="1">
              <a:spcBef>
                <a:spcPct val="0"/>
              </a:spcBef>
              <a:defRPr/>
            </a:pPr>
            <a:endParaRPr lang="en-US" altLang="en-US" dirty="0" smtClean="0">
              <a:ea typeface="ＭＳ Ｐゴシック" panose="020B0600070205080204" pitchFamily="34" charset="-128"/>
            </a:endParaRPr>
          </a:p>
        </p:txBody>
      </p:sp>
      <p:sp>
        <p:nvSpPr>
          <p:cNvPr id="4" name="Slide Number Placeholder 3"/>
          <p:cNvSpPr>
            <a:spLocks noGrp="1"/>
          </p:cNvSpPr>
          <p:nvPr>
            <p:ph type="sldNum" sz="quarter" idx="10"/>
          </p:nvPr>
        </p:nvSpPr>
        <p:spPr/>
        <p:txBody>
          <a:bodyPr/>
          <a:lstStyle/>
          <a:p>
            <a:fld id="{30340642-D2FD-D046-87EF-349296A3D9A8}" type="slidenum">
              <a:rPr lang="en-US" smtClean="0"/>
              <a:t>39</a:t>
            </a:fld>
            <a:endParaRPr lang="en-US"/>
          </a:p>
        </p:txBody>
      </p:sp>
    </p:spTree>
    <p:extLst>
      <p:ext uri="{BB962C8B-B14F-4D97-AF65-F5344CB8AC3E}">
        <p14:creationId xmlns:p14="http://schemas.microsoft.com/office/powerpoint/2010/main" val="1559959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fontAlgn="auto" hangingPunct="1">
              <a:spcBef>
                <a:spcPts val="0"/>
              </a:spcBef>
              <a:spcAft>
                <a:spcPts val="0"/>
              </a:spcAft>
              <a:defRPr/>
            </a:pPr>
            <a:r>
              <a:rPr lang="en-US" dirty="0" smtClean="0">
                <a:ea typeface="+mn-ea"/>
                <a:cs typeface="+mn-cs"/>
              </a:rPr>
              <a:t>1.1 True or False?</a:t>
            </a:r>
          </a:p>
          <a:p>
            <a:pPr eaLnBrk="1" fontAlgn="auto" hangingPunct="1">
              <a:spcBef>
                <a:spcPts val="0"/>
              </a:spcBef>
              <a:spcAft>
                <a:spcPts val="0"/>
              </a:spcAft>
              <a:defRPr/>
            </a:pPr>
            <a:r>
              <a:rPr lang="en-US" dirty="0" smtClean="0">
                <a:ea typeface="+mn-ea"/>
                <a:cs typeface="+mn-cs"/>
              </a:rPr>
              <a:t>Allow four minutes for this slide.</a:t>
            </a:r>
          </a:p>
          <a:p>
            <a:pPr eaLnBrk="1" fontAlgn="auto" hangingPunct="1">
              <a:spcBef>
                <a:spcPts val="0"/>
              </a:spcBef>
              <a:spcAft>
                <a:spcPts val="0"/>
              </a:spcAft>
              <a:defRPr/>
            </a:pPr>
            <a:endParaRPr lang="en-US" dirty="0" smtClean="0">
              <a:ea typeface="+mn-ea"/>
              <a:cs typeface="+mn-cs"/>
            </a:endParaRPr>
          </a:p>
          <a:p>
            <a:pPr eaLnBrk="1" fontAlgn="auto" hangingPunct="1">
              <a:spcBef>
                <a:spcPts val="0"/>
              </a:spcBef>
              <a:spcAft>
                <a:spcPts val="0"/>
              </a:spcAft>
              <a:defRPr/>
            </a:pPr>
            <a:r>
              <a:rPr lang="en-US" dirty="0" smtClean="0">
                <a:ea typeface="+mn-ea"/>
                <a:cs typeface="+mn-cs"/>
              </a:rPr>
              <a:t>INSTRUCTIONS</a:t>
            </a:r>
          </a:p>
          <a:p>
            <a:pPr marL="171450" indent="-171450" eaLnBrk="1" fontAlgn="auto" hangingPunct="1">
              <a:spcBef>
                <a:spcPts val="0"/>
              </a:spcBef>
              <a:spcAft>
                <a:spcPts val="0"/>
              </a:spcAft>
              <a:buFont typeface="Arial"/>
              <a:buChar char="•"/>
              <a:defRPr/>
            </a:pPr>
            <a:r>
              <a:rPr lang="en-US" dirty="0" smtClean="0">
                <a:ea typeface="+mn-ea"/>
                <a:cs typeface="+mn-cs"/>
              </a:rPr>
              <a:t>Tell the Students to think of true/false sentences for the other Students to respond to. The sentence can be about him/her or about a person in the online story. </a:t>
            </a:r>
          </a:p>
          <a:p>
            <a:pPr marL="171450" indent="-171450" eaLnBrk="1" fontAlgn="auto" hangingPunct="1">
              <a:spcBef>
                <a:spcPts val="0"/>
              </a:spcBef>
              <a:spcAft>
                <a:spcPts val="0"/>
              </a:spcAft>
              <a:buFont typeface="Arial"/>
              <a:buChar char="•"/>
              <a:defRPr/>
            </a:pPr>
            <a:endParaRPr lang="en-US" dirty="0" smtClean="0">
              <a:ea typeface="+mn-ea"/>
              <a:cs typeface="+mn-cs"/>
            </a:endParaRPr>
          </a:p>
          <a:p>
            <a:pPr eaLnBrk="1" fontAlgn="auto" hangingPunct="1">
              <a:spcBef>
                <a:spcPts val="0"/>
              </a:spcBef>
              <a:spcAft>
                <a:spcPts val="0"/>
              </a:spcAft>
              <a:buFont typeface="Arial"/>
              <a:buNone/>
              <a:defRPr/>
            </a:pPr>
            <a:r>
              <a:rPr lang="en-US" dirty="0" smtClean="0">
                <a:ea typeface="+mn-ea"/>
                <a:cs typeface="+mn-cs"/>
              </a:rPr>
              <a:t>TEACHING TIP</a:t>
            </a:r>
          </a:p>
          <a:p>
            <a:pPr eaLnBrk="1" fontAlgn="auto" hangingPunct="1">
              <a:spcBef>
                <a:spcPts val="0"/>
              </a:spcBef>
              <a:spcAft>
                <a:spcPts val="0"/>
              </a:spcAft>
              <a:buFont typeface="Arial"/>
              <a:buNone/>
              <a:defRPr/>
            </a:pPr>
            <a:r>
              <a:rPr lang="en-US" dirty="0" smtClean="0">
                <a:ea typeface="+mn-ea"/>
                <a:cs typeface="+mn-cs"/>
              </a:rPr>
              <a:t>If necessary, brainstorm with the Students to come up with sentences. For example,</a:t>
            </a:r>
          </a:p>
          <a:p>
            <a:pPr lvl="1" eaLnBrk="1" fontAlgn="auto" hangingPunct="1">
              <a:spcBef>
                <a:spcPts val="0"/>
              </a:spcBef>
              <a:spcAft>
                <a:spcPts val="0"/>
              </a:spcAft>
              <a:buFont typeface="Arial"/>
              <a:buNone/>
              <a:defRPr/>
            </a:pPr>
            <a:endParaRPr lang="en-US" dirty="0" smtClean="0">
              <a:ea typeface="+mn-ea"/>
            </a:endParaRPr>
          </a:p>
          <a:p>
            <a:pPr lvl="1" eaLnBrk="1" fontAlgn="auto" hangingPunct="1">
              <a:spcBef>
                <a:spcPts val="0"/>
              </a:spcBef>
              <a:spcAft>
                <a:spcPts val="0"/>
              </a:spcAft>
              <a:defRPr/>
            </a:pPr>
            <a:r>
              <a:rPr lang="en-US" dirty="0" smtClean="0">
                <a:ea typeface="+mn-ea"/>
              </a:rPr>
              <a:t>You eat breakfast every day.</a:t>
            </a:r>
          </a:p>
          <a:p>
            <a:pPr lvl="1" eaLnBrk="1" fontAlgn="auto" hangingPunct="1">
              <a:spcBef>
                <a:spcPts val="0"/>
              </a:spcBef>
              <a:spcAft>
                <a:spcPts val="0"/>
              </a:spcAft>
              <a:defRPr/>
            </a:pPr>
            <a:r>
              <a:rPr lang="en-US" dirty="0" smtClean="0">
                <a:ea typeface="+mn-ea"/>
              </a:rPr>
              <a:t>You get to work by subway.</a:t>
            </a:r>
          </a:p>
          <a:p>
            <a:pPr lvl="1" eaLnBrk="1" fontAlgn="auto" hangingPunct="1">
              <a:spcBef>
                <a:spcPts val="0"/>
              </a:spcBef>
              <a:spcAft>
                <a:spcPts val="0"/>
              </a:spcAft>
              <a:defRPr/>
            </a:pPr>
            <a:r>
              <a:rPr lang="en-US" dirty="0" smtClean="0">
                <a:ea typeface="+mn-ea"/>
              </a:rPr>
              <a:t>You are 32 years old.</a:t>
            </a:r>
          </a:p>
          <a:p>
            <a:pPr lvl="1" eaLnBrk="1" fontAlgn="auto" hangingPunct="1">
              <a:spcBef>
                <a:spcPts val="0"/>
              </a:spcBef>
              <a:spcAft>
                <a:spcPts val="0"/>
              </a:spcAft>
              <a:defRPr/>
            </a:pPr>
            <a:r>
              <a:rPr lang="en-US" dirty="0" smtClean="0">
                <a:ea typeface="+mn-ea"/>
              </a:rPr>
              <a:t>You are a Student.</a:t>
            </a:r>
          </a:p>
          <a:p>
            <a:pPr eaLnBrk="1" fontAlgn="auto" hangingPunct="1">
              <a:spcBef>
                <a:spcPts val="0"/>
              </a:spcBef>
              <a:spcAft>
                <a:spcPts val="0"/>
              </a:spcAft>
              <a:defRPr/>
            </a:pPr>
            <a:endParaRPr lang="en-US" dirty="0">
              <a:ea typeface="+mn-ea"/>
              <a:cs typeface="+mn-cs"/>
            </a:endParaRPr>
          </a:p>
        </p:txBody>
      </p:sp>
      <p:sp>
        <p:nvSpPr>
          <p:cNvPr id="4" name="Slide Number Placeholder 3"/>
          <p:cNvSpPr>
            <a:spLocks noGrp="1"/>
          </p:cNvSpPr>
          <p:nvPr>
            <p:ph type="sldNum" sz="quarter" idx="10"/>
          </p:nvPr>
        </p:nvSpPr>
        <p:spPr/>
        <p:txBody>
          <a:bodyPr/>
          <a:lstStyle/>
          <a:p>
            <a:fld id="{30340642-D2FD-D046-87EF-349296A3D9A8}" type="slidenum">
              <a:rPr lang="en-US" smtClean="0"/>
              <a:t>4</a:t>
            </a:fld>
            <a:endParaRPr lang="en-US"/>
          </a:p>
        </p:txBody>
      </p:sp>
    </p:spTree>
    <p:extLst>
      <p:ext uri="{BB962C8B-B14F-4D97-AF65-F5344CB8AC3E}">
        <p14:creationId xmlns:p14="http://schemas.microsoft.com/office/powerpoint/2010/main" val="40994651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defRPr/>
            </a:pPr>
            <a:r>
              <a:rPr lang="en-US" dirty="0" smtClean="0">
                <a:ea typeface="+mn-ea"/>
                <a:cs typeface="+mn-cs"/>
              </a:rPr>
              <a:t>5.1 Guess the Problem (10 min)</a:t>
            </a:r>
          </a:p>
          <a:p>
            <a:pPr eaLnBrk="1" hangingPunct="1">
              <a:defRPr/>
            </a:pPr>
            <a:r>
              <a:rPr lang="en-US" dirty="0" smtClean="0">
                <a:ea typeface="+mn-ea"/>
                <a:cs typeface="+mn-cs"/>
              </a:rPr>
              <a:t>Allow ten minutes for this slide.</a:t>
            </a:r>
            <a:endParaRPr lang="en-GB" dirty="0" smtClean="0">
              <a:ea typeface="+mn-ea"/>
              <a:cs typeface="+mn-cs"/>
            </a:endParaRPr>
          </a:p>
          <a:p>
            <a:pPr eaLnBrk="1" fontAlgn="auto" hangingPunct="1">
              <a:spcBef>
                <a:spcPts val="0"/>
              </a:spcBef>
              <a:spcAft>
                <a:spcPts val="0"/>
              </a:spcAft>
              <a:defRPr/>
            </a:pPr>
            <a:endParaRPr lang="en-GB" dirty="0" smtClean="0">
              <a:ea typeface="+mn-ea"/>
              <a:cs typeface="+mn-cs"/>
            </a:endParaRPr>
          </a:p>
          <a:p>
            <a:pPr eaLnBrk="1" fontAlgn="auto" hangingPunct="1">
              <a:spcBef>
                <a:spcPts val="0"/>
              </a:spcBef>
              <a:spcAft>
                <a:spcPts val="0"/>
              </a:spcAft>
              <a:defRPr/>
            </a:pPr>
            <a:r>
              <a:rPr lang="en-GB" dirty="0" smtClean="0">
                <a:ea typeface="+mn-ea"/>
                <a:cs typeface="+mn-cs"/>
              </a:rPr>
              <a:t>INSTRUCTIONS</a:t>
            </a:r>
          </a:p>
          <a:p>
            <a:pPr marL="171450" indent="-171450" eaLnBrk="1" fontAlgn="auto" hangingPunct="1">
              <a:spcBef>
                <a:spcPts val="0"/>
              </a:spcBef>
              <a:spcAft>
                <a:spcPts val="0"/>
              </a:spcAft>
              <a:buFont typeface="Arial"/>
              <a:buChar char="•"/>
              <a:defRPr/>
            </a:pPr>
            <a:r>
              <a:rPr lang="en-US" dirty="0" smtClean="0">
                <a:ea typeface="+mn-ea"/>
                <a:cs typeface="+mn-cs"/>
              </a:rPr>
              <a:t>Have the Students take turns describing/explaining one of the words/phrases they see, without saying the word(s). The other Students compete to see who can be first to say the right word/phrase.</a:t>
            </a:r>
          </a:p>
        </p:txBody>
      </p:sp>
      <p:sp>
        <p:nvSpPr>
          <p:cNvPr id="4" name="Slide Number Placeholder 3"/>
          <p:cNvSpPr>
            <a:spLocks noGrp="1"/>
          </p:cNvSpPr>
          <p:nvPr>
            <p:ph type="sldNum" sz="quarter" idx="10"/>
          </p:nvPr>
        </p:nvSpPr>
        <p:spPr/>
        <p:txBody>
          <a:bodyPr/>
          <a:lstStyle/>
          <a:p>
            <a:fld id="{30340642-D2FD-D046-87EF-349296A3D9A8}" type="slidenum">
              <a:rPr lang="en-US" smtClean="0"/>
              <a:t>40</a:t>
            </a:fld>
            <a:endParaRPr lang="en-US"/>
          </a:p>
        </p:txBody>
      </p:sp>
    </p:spTree>
    <p:extLst>
      <p:ext uri="{BB962C8B-B14F-4D97-AF65-F5344CB8AC3E}">
        <p14:creationId xmlns:p14="http://schemas.microsoft.com/office/powerpoint/2010/main" val="40994651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0340642-D2FD-D046-87EF-349296A3D9A8}" type="slidenum">
              <a:rPr lang="en-US" smtClean="0"/>
              <a:t>42</a:t>
            </a:fld>
            <a:endParaRPr lang="en-US"/>
          </a:p>
        </p:txBody>
      </p:sp>
    </p:spTree>
    <p:extLst>
      <p:ext uri="{BB962C8B-B14F-4D97-AF65-F5344CB8AC3E}">
        <p14:creationId xmlns:p14="http://schemas.microsoft.com/office/powerpoint/2010/main" val="15733129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spcBef>
                <a:spcPct val="0"/>
              </a:spcBef>
              <a:defRPr/>
            </a:pPr>
            <a:r>
              <a:rPr lang="en-US" altLang="en-US" dirty="0" smtClean="0">
                <a:ea typeface="ＭＳ Ｐゴシック" panose="020B0600070205080204" pitchFamily="34" charset="-128"/>
              </a:rPr>
              <a:t>2.1 Body Parts (5 min)</a:t>
            </a:r>
          </a:p>
          <a:p>
            <a:pPr eaLnBrk="1" hangingPunct="1">
              <a:spcBef>
                <a:spcPct val="0"/>
              </a:spcBef>
              <a:defRPr/>
            </a:pPr>
            <a:r>
              <a:rPr lang="en-US" altLang="en-US" dirty="0" smtClean="0">
                <a:ea typeface="ＭＳ Ｐゴシック" panose="020B0600070205080204" pitchFamily="34" charset="-128"/>
              </a:rPr>
              <a:t>Allow one minute for this slide.</a:t>
            </a:r>
          </a:p>
          <a:p>
            <a:pPr eaLnBrk="1" hangingPunct="1">
              <a:spcBef>
                <a:spcPct val="0"/>
              </a:spcBef>
              <a:defRPr/>
            </a:pPr>
            <a:endParaRPr lang="en-US" altLang="en-US" dirty="0" smtClean="0">
              <a:ea typeface="ＭＳ Ｐゴシック" panose="020B0600070205080204" pitchFamily="34" charset="-128"/>
            </a:endParaRPr>
          </a:p>
          <a:p>
            <a:pPr eaLnBrk="1" hangingPunct="1">
              <a:spcBef>
                <a:spcPct val="0"/>
              </a:spcBef>
              <a:defRPr/>
            </a:pPr>
            <a:r>
              <a:rPr lang="en-US" altLang="en-US" dirty="0" smtClean="0">
                <a:ea typeface="ＭＳ Ｐゴシック" panose="020B0600070205080204" pitchFamily="34" charset="-128"/>
              </a:rPr>
              <a:t>OBJECTIVE</a:t>
            </a:r>
          </a:p>
          <a:p>
            <a:pPr marL="171450" indent="-171450" eaLnBrk="1" hangingPunct="1">
              <a:spcBef>
                <a:spcPct val="0"/>
              </a:spcBef>
              <a:buFont typeface="Arial" panose="020B0604020202020204" pitchFamily="34" charset="0"/>
              <a:buChar char="•"/>
              <a:defRPr/>
            </a:pPr>
            <a:r>
              <a:rPr lang="en-US" altLang="en-US" dirty="0" smtClean="0">
                <a:ea typeface="ＭＳ Ｐゴシック" panose="020B0600070205080204" pitchFamily="34" charset="-128"/>
              </a:rPr>
              <a:t>Can name very basic parts of the body </a:t>
            </a:r>
            <a:r>
              <a:rPr lang="en-US" altLang="en-US" i="1" dirty="0" smtClean="0">
                <a:ea typeface="ＭＳ Ｐゴシック" panose="020B0600070205080204" pitchFamily="34" charset="-128"/>
              </a:rPr>
              <a:t>(back; head; leg; nose)</a:t>
            </a:r>
          </a:p>
          <a:p>
            <a:pPr eaLnBrk="1" hangingPunct="1">
              <a:spcBef>
                <a:spcPct val="0"/>
              </a:spcBef>
              <a:defRPr/>
            </a:pPr>
            <a:endParaRPr lang="en-US" altLang="en-US" dirty="0" smtClean="0">
              <a:ea typeface="ＭＳ Ｐゴシック" panose="020B0600070205080204" pitchFamily="34" charset="-128"/>
            </a:endParaRPr>
          </a:p>
          <a:p>
            <a:pPr eaLnBrk="1" hangingPunct="1">
              <a:spcBef>
                <a:spcPct val="0"/>
              </a:spcBef>
              <a:defRPr/>
            </a:pPr>
            <a:r>
              <a:rPr lang="en-US" altLang="en-US" dirty="0" smtClean="0">
                <a:ea typeface="ＭＳ Ｐゴシック" panose="020B0600070205080204" pitchFamily="34" charset="-128"/>
              </a:rPr>
              <a:t>INSTRUCTIONS</a:t>
            </a:r>
          </a:p>
          <a:p>
            <a:pPr eaLnBrk="1" hangingPunct="1">
              <a:spcBef>
                <a:spcPct val="0"/>
              </a:spcBef>
              <a:defRPr/>
            </a:pPr>
            <a:r>
              <a:rPr lang="en-US" altLang="en-US" dirty="0" smtClean="0">
                <a:ea typeface="ＭＳ Ｐゴシック" panose="020B0600070205080204" pitchFamily="34" charset="-128"/>
              </a:rPr>
              <a:t>#1. Have a Student read the question about the highlighted body part. [What</a:t>
            </a:r>
            <a:r>
              <a:rPr lang="ja-JP" altLang="en-US" dirty="0" smtClean="0">
                <a:ea typeface="ＭＳ Ｐゴシック" panose="020B0600070205080204" pitchFamily="34" charset="-128"/>
              </a:rPr>
              <a:t>’</a:t>
            </a:r>
            <a:r>
              <a:rPr lang="en-US" altLang="ja-JP" dirty="0" smtClean="0">
                <a:ea typeface="ＭＳ Ｐゴシック" panose="020B0600070205080204" pitchFamily="34" charset="-128"/>
              </a:rPr>
              <a:t>s this?]</a:t>
            </a:r>
          </a:p>
          <a:p>
            <a:pPr eaLnBrk="1" hangingPunct="1">
              <a:spcBef>
                <a:spcPct val="0"/>
              </a:spcBef>
              <a:defRPr/>
            </a:pPr>
            <a:r>
              <a:rPr lang="en-US" altLang="en-US" dirty="0" smtClean="0">
                <a:ea typeface="ＭＳ Ｐゴシック" panose="020B0600070205080204" pitchFamily="34" charset="-128"/>
              </a:rPr>
              <a:t>#2. Encourage the Students to answer.</a:t>
            </a:r>
          </a:p>
          <a:p>
            <a:pPr eaLnBrk="1" hangingPunct="1">
              <a:spcBef>
                <a:spcPct val="0"/>
              </a:spcBef>
              <a:defRPr/>
            </a:pPr>
            <a:r>
              <a:rPr lang="en-US" altLang="en-US" dirty="0" smtClean="0">
                <a:ea typeface="ＭＳ Ｐゴシック" panose="020B0600070205080204" pitchFamily="34" charset="-128"/>
              </a:rPr>
              <a:t>#3. Reveal the answer. [</a:t>
            </a:r>
            <a:r>
              <a:rPr lang="en-GB" altLang="en-US" dirty="0" smtClean="0">
                <a:ea typeface="ＭＳ Ｐゴシック" panose="020B0600070205080204" pitchFamily="34" charset="-128"/>
              </a:rPr>
              <a:t>It’s an arm</a:t>
            </a:r>
            <a:r>
              <a:rPr lang="en-US" altLang="en-US" dirty="0" smtClean="0">
                <a:ea typeface="ＭＳ Ｐゴシック" panose="020B0600070205080204" pitchFamily="34" charset="-128"/>
              </a:rPr>
              <a:t>.]</a:t>
            </a:r>
          </a:p>
          <a:p>
            <a:pPr eaLnBrk="1" hangingPunct="1">
              <a:spcBef>
                <a:spcPct val="0"/>
              </a:spcBef>
              <a:defRPr/>
            </a:pPr>
            <a:endParaRPr lang="en-US" altLang="en-US" dirty="0" smtClean="0">
              <a:ea typeface="ＭＳ Ｐゴシック" panose="020B0600070205080204" pitchFamily="34" charset="-128"/>
            </a:endParaRPr>
          </a:p>
          <a:p>
            <a:pPr eaLnBrk="1" hangingPunct="1">
              <a:defRPr/>
            </a:pPr>
            <a:r>
              <a:rPr lang="en-US" altLang="en-US" dirty="0" smtClean="0">
                <a:ea typeface="ＭＳ Ｐゴシック" panose="020B0600070205080204" pitchFamily="34" charset="-128"/>
              </a:rPr>
              <a:t>TEACHING TIPS</a:t>
            </a:r>
          </a:p>
          <a:p>
            <a:pPr marL="171450" indent="-171450" eaLnBrk="1" hangingPunct="1">
              <a:buFont typeface="Arial" panose="020B0604020202020204" pitchFamily="34" charset="0"/>
              <a:buChar char="•"/>
              <a:defRPr/>
            </a:pPr>
            <a:r>
              <a:rPr lang="en-US" altLang="en-US" dirty="0" smtClean="0">
                <a:ea typeface="ＭＳ Ｐゴシック" panose="020B0600070205080204" pitchFamily="34" charset="-128"/>
              </a:rPr>
              <a:t>Elicit a variety of the target vocabulary.</a:t>
            </a:r>
          </a:p>
          <a:p>
            <a:pPr marL="171450" indent="-171450" eaLnBrk="1" hangingPunct="1">
              <a:buFont typeface="Arial" panose="020B0604020202020204" pitchFamily="34" charset="0"/>
              <a:buChar char="•"/>
              <a:defRPr/>
            </a:pPr>
            <a:r>
              <a:rPr lang="en-US" altLang="en-US" dirty="0" smtClean="0">
                <a:ea typeface="ＭＳ Ｐゴシック" panose="020B0600070205080204" pitchFamily="34" charset="-128"/>
              </a:rPr>
              <a:t>Elicit from each Student.</a:t>
            </a:r>
          </a:p>
          <a:p>
            <a:pPr marL="171450" indent="-171450" eaLnBrk="1" hangingPunct="1">
              <a:buFont typeface="Arial" panose="020B0604020202020204" pitchFamily="34" charset="0"/>
              <a:buChar char="•"/>
              <a:defRPr/>
            </a:pPr>
            <a:r>
              <a:rPr lang="en-US" altLang="en-US" dirty="0" smtClean="0">
                <a:ea typeface="ＭＳ Ｐゴシック" panose="020B0600070205080204" pitchFamily="34" charset="-128"/>
              </a:rPr>
              <a:t>It helps to board elicited language.</a:t>
            </a:r>
          </a:p>
          <a:p>
            <a:pPr eaLnBrk="1" hangingPunct="1">
              <a:spcBef>
                <a:spcPct val="0"/>
              </a:spcBef>
              <a:defRPr/>
            </a:pPr>
            <a:endParaRPr lang="en-US" altLang="en-US" dirty="0" smtClean="0">
              <a:ea typeface="ＭＳ Ｐゴシック" panose="020B0600070205080204" pitchFamily="34" charset="-128"/>
            </a:endParaRPr>
          </a:p>
        </p:txBody>
      </p:sp>
      <p:sp>
        <p:nvSpPr>
          <p:cNvPr id="4" name="Slide Number Placeholder 3"/>
          <p:cNvSpPr>
            <a:spLocks noGrp="1"/>
          </p:cNvSpPr>
          <p:nvPr>
            <p:ph type="sldNum" sz="quarter" idx="10"/>
          </p:nvPr>
        </p:nvSpPr>
        <p:spPr/>
        <p:txBody>
          <a:bodyPr/>
          <a:lstStyle/>
          <a:p>
            <a:fld id="{30340642-D2FD-D046-87EF-349296A3D9A8}" type="slidenum">
              <a:rPr lang="en-US" smtClean="0"/>
              <a:t>5</a:t>
            </a:fld>
            <a:endParaRPr lang="en-US"/>
          </a:p>
        </p:txBody>
      </p:sp>
    </p:spTree>
    <p:extLst>
      <p:ext uri="{BB962C8B-B14F-4D97-AF65-F5344CB8AC3E}">
        <p14:creationId xmlns:p14="http://schemas.microsoft.com/office/powerpoint/2010/main" val="4099465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spcBef>
                <a:spcPct val="0"/>
              </a:spcBef>
              <a:defRPr/>
            </a:pPr>
            <a:r>
              <a:rPr lang="en-US" altLang="en-US" dirty="0" smtClean="0">
                <a:ea typeface="ＭＳ Ｐゴシック" panose="020B0600070205080204" pitchFamily="34" charset="-128"/>
              </a:rPr>
              <a:t>2.1 Body Parts</a:t>
            </a:r>
          </a:p>
          <a:p>
            <a:pPr eaLnBrk="1" hangingPunct="1">
              <a:spcBef>
                <a:spcPct val="0"/>
              </a:spcBef>
              <a:defRPr/>
            </a:pPr>
            <a:r>
              <a:rPr lang="en-US" altLang="en-US" dirty="0" smtClean="0">
                <a:ea typeface="ＭＳ Ｐゴシック" panose="020B0600070205080204" pitchFamily="34" charset="-128"/>
              </a:rPr>
              <a:t>Allow one minute for this slide.</a:t>
            </a:r>
          </a:p>
          <a:p>
            <a:pPr eaLnBrk="1" hangingPunct="1">
              <a:spcBef>
                <a:spcPct val="0"/>
              </a:spcBef>
              <a:defRPr/>
            </a:pPr>
            <a:endParaRPr lang="en-US" altLang="en-US" dirty="0" smtClean="0">
              <a:ea typeface="ＭＳ Ｐゴシック" panose="020B0600070205080204" pitchFamily="34" charset="-128"/>
            </a:endParaRPr>
          </a:p>
          <a:p>
            <a:pPr eaLnBrk="1" hangingPunct="1">
              <a:spcBef>
                <a:spcPct val="0"/>
              </a:spcBef>
              <a:defRPr/>
            </a:pPr>
            <a:r>
              <a:rPr lang="en-US" altLang="en-US" dirty="0" smtClean="0">
                <a:ea typeface="ＭＳ Ｐゴシック" panose="020B0600070205080204" pitchFamily="34" charset="-128"/>
              </a:rPr>
              <a:t>INSTRUCTIONS</a:t>
            </a:r>
          </a:p>
          <a:p>
            <a:pPr eaLnBrk="1" hangingPunct="1">
              <a:spcBef>
                <a:spcPct val="0"/>
              </a:spcBef>
              <a:defRPr/>
            </a:pPr>
            <a:r>
              <a:rPr lang="en-US" altLang="en-US" dirty="0" smtClean="0">
                <a:ea typeface="ＭＳ Ｐゴシック" panose="020B0600070205080204" pitchFamily="34" charset="-128"/>
              </a:rPr>
              <a:t>#1. Have a Student read the question about the highlighted body part. [What</a:t>
            </a:r>
            <a:r>
              <a:rPr lang="ja-JP" altLang="en-US" dirty="0" smtClean="0">
                <a:ea typeface="ＭＳ Ｐゴシック" panose="020B0600070205080204" pitchFamily="34" charset="-128"/>
              </a:rPr>
              <a:t>’</a:t>
            </a:r>
            <a:r>
              <a:rPr lang="en-US" altLang="ja-JP" dirty="0" smtClean="0">
                <a:ea typeface="ＭＳ Ｐゴシック" panose="020B0600070205080204" pitchFamily="34" charset="-128"/>
              </a:rPr>
              <a:t>s this?]</a:t>
            </a:r>
          </a:p>
          <a:p>
            <a:pPr eaLnBrk="1" hangingPunct="1">
              <a:spcBef>
                <a:spcPct val="0"/>
              </a:spcBef>
              <a:defRPr/>
            </a:pPr>
            <a:r>
              <a:rPr lang="en-US" altLang="en-US" dirty="0" smtClean="0">
                <a:ea typeface="ＭＳ Ｐゴシック" panose="020B0600070205080204" pitchFamily="34" charset="-128"/>
              </a:rPr>
              <a:t>#2. Encourage the Students to answer.</a:t>
            </a:r>
          </a:p>
          <a:p>
            <a:pPr eaLnBrk="1" hangingPunct="1">
              <a:spcBef>
                <a:spcPct val="0"/>
              </a:spcBef>
              <a:defRPr/>
            </a:pPr>
            <a:r>
              <a:rPr lang="en-US" altLang="en-US" dirty="0" smtClean="0">
                <a:ea typeface="ＭＳ Ｐゴシック" panose="020B0600070205080204" pitchFamily="34" charset="-128"/>
              </a:rPr>
              <a:t>#3. Reveal the answer. [</a:t>
            </a:r>
            <a:r>
              <a:rPr lang="en-GB" altLang="en-US" dirty="0" smtClean="0">
                <a:ea typeface="ＭＳ Ｐゴシック" panose="020B0600070205080204" pitchFamily="34" charset="-128"/>
              </a:rPr>
              <a:t>It’s a foot</a:t>
            </a:r>
            <a:r>
              <a:rPr lang="en-US" altLang="en-US" dirty="0" smtClean="0">
                <a:ea typeface="ＭＳ Ｐゴシック" panose="020B0600070205080204" pitchFamily="34" charset="-128"/>
              </a:rPr>
              <a:t>.]</a:t>
            </a:r>
          </a:p>
          <a:p>
            <a:pPr eaLnBrk="1" hangingPunct="1">
              <a:spcBef>
                <a:spcPct val="0"/>
              </a:spcBef>
              <a:defRPr/>
            </a:pPr>
            <a:endParaRPr lang="en-US" altLang="en-US" dirty="0" smtClean="0">
              <a:ea typeface="ＭＳ Ｐゴシック" panose="020B0600070205080204" pitchFamily="34" charset="-128"/>
            </a:endParaRPr>
          </a:p>
          <a:p>
            <a:pPr eaLnBrk="1" hangingPunct="1">
              <a:defRPr/>
            </a:pPr>
            <a:r>
              <a:rPr lang="en-US" altLang="en-US" dirty="0" smtClean="0">
                <a:ea typeface="ＭＳ Ｐゴシック" panose="020B0600070205080204" pitchFamily="34" charset="-128"/>
              </a:rPr>
              <a:t>TEACHING TIP</a:t>
            </a:r>
          </a:p>
          <a:p>
            <a:pPr marL="171450" indent="-171450" eaLnBrk="1" hangingPunct="1">
              <a:buFont typeface="Arial" panose="020B0604020202020204" pitchFamily="34" charset="0"/>
              <a:buChar char="•"/>
              <a:defRPr/>
            </a:pPr>
            <a:r>
              <a:rPr lang="en-US" altLang="en-US" dirty="0" smtClean="0">
                <a:ea typeface="ＭＳ Ｐゴシック" panose="020B0600070205080204" pitchFamily="34" charset="-128"/>
              </a:rPr>
              <a:t>Elicit target language from each Student.</a:t>
            </a:r>
          </a:p>
          <a:p>
            <a:pPr eaLnBrk="1" hangingPunct="1">
              <a:spcBef>
                <a:spcPct val="0"/>
              </a:spcBef>
              <a:defRPr/>
            </a:pPr>
            <a:endParaRPr lang="en-US" altLang="en-US" dirty="0" smtClean="0">
              <a:ea typeface="ＭＳ Ｐゴシック" panose="020B0600070205080204" pitchFamily="34" charset="-128"/>
            </a:endParaRPr>
          </a:p>
        </p:txBody>
      </p:sp>
      <p:sp>
        <p:nvSpPr>
          <p:cNvPr id="4" name="Slide Number Placeholder 3"/>
          <p:cNvSpPr>
            <a:spLocks noGrp="1"/>
          </p:cNvSpPr>
          <p:nvPr>
            <p:ph type="sldNum" sz="quarter" idx="10"/>
          </p:nvPr>
        </p:nvSpPr>
        <p:spPr/>
        <p:txBody>
          <a:bodyPr/>
          <a:lstStyle/>
          <a:p>
            <a:fld id="{30340642-D2FD-D046-87EF-349296A3D9A8}" type="slidenum">
              <a:rPr lang="en-US" smtClean="0"/>
              <a:t>6</a:t>
            </a:fld>
            <a:endParaRPr lang="en-US"/>
          </a:p>
        </p:txBody>
      </p:sp>
    </p:spTree>
    <p:extLst>
      <p:ext uri="{BB962C8B-B14F-4D97-AF65-F5344CB8AC3E}">
        <p14:creationId xmlns:p14="http://schemas.microsoft.com/office/powerpoint/2010/main" val="4099465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spcBef>
                <a:spcPct val="0"/>
              </a:spcBef>
              <a:defRPr/>
            </a:pPr>
            <a:r>
              <a:rPr lang="en-US" altLang="en-US" dirty="0" smtClean="0">
                <a:ea typeface="ＭＳ Ｐゴシック" panose="020B0600070205080204" pitchFamily="34" charset="-128"/>
              </a:rPr>
              <a:t>2.1 Body Parts</a:t>
            </a:r>
          </a:p>
          <a:p>
            <a:pPr eaLnBrk="1" hangingPunct="1">
              <a:spcBef>
                <a:spcPct val="0"/>
              </a:spcBef>
              <a:defRPr/>
            </a:pPr>
            <a:r>
              <a:rPr lang="en-US" altLang="en-US" dirty="0" smtClean="0">
                <a:ea typeface="ＭＳ Ｐゴシック" panose="020B0600070205080204" pitchFamily="34" charset="-128"/>
              </a:rPr>
              <a:t>Allow one minute for this slide.</a:t>
            </a:r>
          </a:p>
          <a:p>
            <a:pPr eaLnBrk="1" hangingPunct="1">
              <a:spcBef>
                <a:spcPct val="0"/>
              </a:spcBef>
              <a:defRPr/>
            </a:pPr>
            <a:endParaRPr lang="en-US" altLang="en-US" dirty="0" smtClean="0">
              <a:ea typeface="ＭＳ Ｐゴシック" panose="020B0600070205080204" pitchFamily="34" charset="-128"/>
            </a:endParaRPr>
          </a:p>
          <a:p>
            <a:pPr eaLnBrk="1" hangingPunct="1">
              <a:spcBef>
                <a:spcPct val="0"/>
              </a:spcBef>
              <a:defRPr/>
            </a:pPr>
            <a:r>
              <a:rPr lang="en-US" altLang="en-US" dirty="0" smtClean="0">
                <a:ea typeface="ＭＳ Ｐゴシック" panose="020B0600070205080204" pitchFamily="34" charset="-128"/>
              </a:rPr>
              <a:t>INSTRUCTIONS</a:t>
            </a:r>
          </a:p>
          <a:p>
            <a:pPr marL="171450" indent="-171450" eaLnBrk="1" hangingPunct="1">
              <a:spcBef>
                <a:spcPct val="0"/>
              </a:spcBef>
              <a:buFont typeface="Arial" panose="020B0604020202020204" pitchFamily="34" charset="0"/>
              <a:buChar char="•"/>
              <a:defRPr/>
            </a:pPr>
            <a:r>
              <a:rPr lang="en-US" altLang="en-US" dirty="0" smtClean="0">
                <a:ea typeface="ＭＳ Ｐゴシック" panose="020B0600070205080204" pitchFamily="34" charset="-128"/>
              </a:rPr>
              <a:t>Have a Student ask </a:t>
            </a:r>
            <a:r>
              <a:rPr lang="ja-JP" altLang="en-US" dirty="0" smtClean="0">
                <a:ea typeface="ＭＳ Ｐゴシック" panose="020B0600070205080204" pitchFamily="34" charset="-128"/>
              </a:rPr>
              <a:t>“</a:t>
            </a:r>
            <a:r>
              <a:rPr lang="en-US" altLang="ja-JP" dirty="0" smtClean="0">
                <a:ea typeface="ＭＳ Ｐゴシック" panose="020B0600070205080204" pitchFamily="34" charset="-128"/>
              </a:rPr>
              <a:t>What</a:t>
            </a:r>
            <a:r>
              <a:rPr lang="ja-JP" altLang="en-US" dirty="0" smtClean="0">
                <a:ea typeface="ＭＳ Ｐゴシック" panose="020B0600070205080204" pitchFamily="34" charset="-128"/>
              </a:rPr>
              <a:t>’</a:t>
            </a:r>
            <a:r>
              <a:rPr lang="en-US" altLang="ja-JP" dirty="0" smtClean="0">
                <a:ea typeface="ＭＳ Ｐゴシック" panose="020B0600070205080204" pitchFamily="34" charset="-128"/>
              </a:rPr>
              <a:t>s this?</a:t>
            </a:r>
            <a:r>
              <a:rPr lang="ja-JP" altLang="en-US" dirty="0" smtClean="0">
                <a:ea typeface="ＭＳ Ｐゴシック" panose="020B0600070205080204" pitchFamily="34" charset="-128"/>
              </a:rPr>
              <a:t>”</a:t>
            </a:r>
            <a:r>
              <a:rPr lang="en-US" altLang="ja-JP" dirty="0" smtClean="0">
                <a:ea typeface="ＭＳ Ｐゴシック" panose="020B0600070205080204" pitchFamily="34" charset="-128"/>
              </a:rPr>
              <a:t> about the highlighted part of each image.</a:t>
            </a:r>
          </a:p>
          <a:p>
            <a:pPr marL="171450" indent="-171450" eaLnBrk="1" hangingPunct="1">
              <a:spcBef>
                <a:spcPct val="0"/>
              </a:spcBef>
              <a:buFont typeface="Arial" panose="020B0604020202020204" pitchFamily="34" charset="0"/>
              <a:buChar char="•"/>
              <a:defRPr/>
            </a:pPr>
            <a:r>
              <a:rPr lang="en-US" altLang="en-US" dirty="0" smtClean="0">
                <a:ea typeface="ＭＳ Ｐゴシック" panose="020B0600070205080204" pitchFamily="34" charset="-128"/>
              </a:rPr>
              <a:t>Encourage a Student to answer.</a:t>
            </a:r>
          </a:p>
          <a:p>
            <a:pPr eaLnBrk="1" hangingPunct="1">
              <a:spcBef>
                <a:spcPct val="0"/>
              </a:spcBef>
              <a:defRPr/>
            </a:pPr>
            <a:endParaRPr lang="en-US" altLang="en-US" dirty="0" smtClean="0">
              <a:ea typeface="ＭＳ Ｐゴシック" panose="020B0600070205080204" pitchFamily="34" charset="-128"/>
            </a:endParaRPr>
          </a:p>
          <a:p>
            <a:pPr eaLnBrk="1" hangingPunct="1">
              <a:spcBef>
                <a:spcPct val="0"/>
              </a:spcBef>
              <a:defRPr/>
            </a:pPr>
            <a:r>
              <a:rPr lang="en-US" altLang="en-US" dirty="0" smtClean="0">
                <a:ea typeface="ＭＳ Ｐゴシック" panose="020B0600070205080204" pitchFamily="34" charset="-128"/>
              </a:rPr>
              <a:t>TEACHING TIPS</a:t>
            </a:r>
          </a:p>
          <a:p>
            <a:pPr marL="171450" indent="-171450" eaLnBrk="1" hangingPunct="1">
              <a:spcBef>
                <a:spcPct val="0"/>
              </a:spcBef>
              <a:buFont typeface="Arial" panose="020B0604020202020204" pitchFamily="34" charset="0"/>
              <a:buChar char="•"/>
              <a:defRPr/>
            </a:pPr>
            <a:r>
              <a:rPr lang="en-US" altLang="en-US" dirty="0" smtClean="0">
                <a:ea typeface="ＭＳ Ｐゴシック" panose="020B0600070205080204" pitchFamily="34" charset="-128"/>
              </a:rPr>
              <a:t>Insist on full sentence answers.</a:t>
            </a:r>
          </a:p>
          <a:p>
            <a:pPr marL="171450" indent="-171450" eaLnBrk="1" hangingPunct="1">
              <a:spcBef>
                <a:spcPct val="0"/>
              </a:spcBef>
              <a:buFont typeface="Arial" panose="020B0604020202020204" pitchFamily="34" charset="0"/>
              <a:buChar char="•"/>
              <a:defRPr/>
            </a:pPr>
            <a:r>
              <a:rPr lang="en-US" altLang="en-US" dirty="0" smtClean="0">
                <a:ea typeface="ＭＳ Ｐゴシック" panose="020B0600070205080204" pitchFamily="34" charset="-128"/>
              </a:rPr>
              <a:t>Encourage the Students to help each other if necessary and appropriate.</a:t>
            </a:r>
          </a:p>
          <a:p>
            <a:pPr marL="171450" indent="-171450" eaLnBrk="1" hangingPunct="1">
              <a:spcBef>
                <a:spcPct val="0"/>
              </a:spcBef>
              <a:buFont typeface="Arial" panose="020B0604020202020204" pitchFamily="34" charset="0"/>
              <a:buChar char="•"/>
              <a:defRPr/>
            </a:pPr>
            <a:r>
              <a:rPr lang="en-US" altLang="en-US" dirty="0" smtClean="0">
                <a:ea typeface="ＭＳ Ｐゴシック" panose="020B0600070205080204" pitchFamily="34" charset="-128"/>
              </a:rPr>
              <a:t>Review any words that the Students did not know at the end of the activity.</a:t>
            </a:r>
          </a:p>
          <a:p>
            <a:pPr eaLnBrk="1" hangingPunct="1">
              <a:spcBef>
                <a:spcPct val="0"/>
              </a:spcBef>
              <a:defRPr/>
            </a:pPr>
            <a:endParaRPr lang="en-US" altLang="en-US" dirty="0" smtClean="0">
              <a:ea typeface="ＭＳ Ｐゴシック" panose="020B0600070205080204" pitchFamily="34" charset="-128"/>
            </a:endParaRPr>
          </a:p>
          <a:p>
            <a:pPr eaLnBrk="1" hangingPunct="1">
              <a:defRPr/>
            </a:pPr>
            <a:r>
              <a:rPr lang="en-US" altLang="en-US" dirty="0" smtClean="0">
                <a:ea typeface="ＭＳ Ｐゴシック" panose="020B0600070205080204" pitchFamily="34" charset="-128"/>
              </a:rPr>
              <a:t>ANSWER KEY </a:t>
            </a:r>
          </a:p>
          <a:p>
            <a:pPr eaLnBrk="1" hangingPunct="1">
              <a:defRPr/>
            </a:pPr>
            <a:r>
              <a:rPr lang="en-US" altLang="en-US" dirty="0" smtClean="0">
                <a:ea typeface="ＭＳ Ｐゴシック" panose="020B0600070205080204" pitchFamily="34" charset="-128"/>
              </a:rPr>
              <a:t>Leg(s)</a:t>
            </a:r>
          </a:p>
          <a:p>
            <a:pPr eaLnBrk="1" hangingPunct="1">
              <a:spcBef>
                <a:spcPct val="0"/>
              </a:spcBef>
              <a:defRPr/>
            </a:pPr>
            <a:r>
              <a:rPr lang="en-US" altLang="en-US" dirty="0" smtClean="0">
                <a:ea typeface="ＭＳ Ｐゴシック" panose="020B0600070205080204" pitchFamily="34" charset="-128"/>
              </a:rPr>
              <a:t>Eye(s)</a:t>
            </a:r>
          </a:p>
          <a:p>
            <a:pPr eaLnBrk="1" hangingPunct="1">
              <a:spcBef>
                <a:spcPct val="0"/>
              </a:spcBef>
              <a:defRPr/>
            </a:pPr>
            <a:endParaRPr lang="en-US" altLang="en-US" dirty="0" smtClean="0">
              <a:ea typeface="ＭＳ Ｐゴシック" panose="020B0600070205080204" pitchFamily="34" charset="-128"/>
            </a:endParaRPr>
          </a:p>
        </p:txBody>
      </p:sp>
      <p:sp>
        <p:nvSpPr>
          <p:cNvPr id="4" name="Slide Number Placeholder 3"/>
          <p:cNvSpPr>
            <a:spLocks noGrp="1"/>
          </p:cNvSpPr>
          <p:nvPr>
            <p:ph type="sldNum" sz="quarter" idx="10"/>
          </p:nvPr>
        </p:nvSpPr>
        <p:spPr/>
        <p:txBody>
          <a:bodyPr/>
          <a:lstStyle/>
          <a:p>
            <a:fld id="{30340642-D2FD-D046-87EF-349296A3D9A8}" type="slidenum">
              <a:rPr lang="en-US" smtClean="0"/>
              <a:t>7</a:t>
            </a:fld>
            <a:endParaRPr lang="en-US"/>
          </a:p>
        </p:txBody>
      </p:sp>
    </p:spTree>
    <p:extLst>
      <p:ext uri="{BB962C8B-B14F-4D97-AF65-F5344CB8AC3E}">
        <p14:creationId xmlns:p14="http://schemas.microsoft.com/office/powerpoint/2010/main" val="4099465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spcBef>
                <a:spcPct val="0"/>
              </a:spcBef>
              <a:defRPr/>
            </a:pPr>
            <a:r>
              <a:rPr lang="en-US" altLang="en-US" dirty="0" smtClean="0">
                <a:ea typeface="ＭＳ Ｐゴシック" panose="020B0600070205080204" pitchFamily="34" charset="-128"/>
              </a:rPr>
              <a:t>2.1 Body Parts</a:t>
            </a:r>
          </a:p>
          <a:p>
            <a:pPr eaLnBrk="1" hangingPunct="1">
              <a:spcBef>
                <a:spcPct val="0"/>
              </a:spcBef>
              <a:defRPr/>
            </a:pPr>
            <a:r>
              <a:rPr lang="en-US" altLang="en-US" dirty="0" smtClean="0">
                <a:ea typeface="ＭＳ Ｐゴシック" panose="020B0600070205080204" pitchFamily="34" charset="-128"/>
              </a:rPr>
              <a:t>Allow one minute for this slide.</a:t>
            </a:r>
          </a:p>
          <a:p>
            <a:pPr eaLnBrk="1" hangingPunct="1">
              <a:spcBef>
                <a:spcPct val="0"/>
              </a:spcBef>
              <a:defRPr/>
            </a:pPr>
            <a:endParaRPr lang="en-US" altLang="en-US" dirty="0" smtClean="0">
              <a:ea typeface="ＭＳ Ｐゴシック" panose="020B0600070205080204" pitchFamily="34" charset="-128"/>
            </a:endParaRPr>
          </a:p>
          <a:p>
            <a:pPr eaLnBrk="1" hangingPunct="1">
              <a:spcBef>
                <a:spcPct val="0"/>
              </a:spcBef>
              <a:defRPr/>
            </a:pPr>
            <a:r>
              <a:rPr lang="en-US" altLang="en-US" dirty="0" smtClean="0">
                <a:ea typeface="ＭＳ Ｐゴシック" panose="020B0600070205080204" pitchFamily="34" charset="-128"/>
              </a:rPr>
              <a:t>INSTRUCTIONS</a:t>
            </a:r>
          </a:p>
          <a:p>
            <a:pPr marL="171450" indent="-171450" eaLnBrk="1" hangingPunct="1">
              <a:spcBef>
                <a:spcPct val="0"/>
              </a:spcBef>
              <a:buFont typeface="Arial" panose="020B0604020202020204" pitchFamily="34" charset="0"/>
              <a:buChar char="•"/>
              <a:defRPr/>
            </a:pPr>
            <a:r>
              <a:rPr lang="en-US" altLang="en-US" dirty="0" smtClean="0">
                <a:ea typeface="ＭＳ Ｐゴシック" panose="020B0600070205080204" pitchFamily="34" charset="-128"/>
              </a:rPr>
              <a:t>Have a Student ask </a:t>
            </a:r>
            <a:r>
              <a:rPr lang="ja-JP" altLang="en-US" dirty="0" smtClean="0">
                <a:ea typeface="ＭＳ Ｐゴシック" panose="020B0600070205080204" pitchFamily="34" charset="-128"/>
              </a:rPr>
              <a:t>“</a:t>
            </a:r>
            <a:r>
              <a:rPr lang="en-US" altLang="ja-JP" dirty="0" smtClean="0">
                <a:ea typeface="ＭＳ Ｐゴシック" panose="020B0600070205080204" pitchFamily="34" charset="-128"/>
              </a:rPr>
              <a:t>What</a:t>
            </a:r>
            <a:r>
              <a:rPr lang="ja-JP" altLang="en-US" dirty="0" smtClean="0">
                <a:ea typeface="ＭＳ Ｐゴシック" panose="020B0600070205080204" pitchFamily="34" charset="-128"/>
              </a:rPr>
              <a:t>’</a:t>
            </a:r>
            <a:r>
              <a:rPr lang="en-US" altLang="ja-JP" dirty="0" smtClean="0">
                <a:ea typeface="ＭＳ Ｐゴシック" panose="020B0600070205080204" pitchFamily="34" charset="-128"/>
              </a:rPr>
              <a:t>s this?</a:t>
            </a:r>
            <a:r>
              <a:rPr lang="ja-JP" altLang="en-US" dirty="0" smtClean="0">
                <a:ea typeface="ＭＳ Ｐゴシック" panose="020B0600070205080204" pitchFamily="34" charset="-128"/>
              </a:rPr>
              <a:t>”</a:t>
            </a:r>
            <a:r>
              <a:rPr lang="en-US" altLang="ja-JP" dirty="0" smtClean="0">
                <a:ea typeface="ＭＳ Ｐゴシック" panose="020B0600070205080204" pitchFamily="34" charset="-128"/>
              </a:rPr>
              <a:t> about the highlighted part of each image.</a:t>
            </a:r>
          </a:p>
          <a:p>
            <a:pPr marL="171450" indent="-171450" eaLnBrk="1" hangingPunct="1">
              <a:spcBef>
                <a:spcPct val="0"/>
              </a:spcBef>
              <a:buFont typeface="Arial" panose="020B0604020202020204" pitchFamily="34" charset="0"/>
              <a:buChar char="•"/>
              <a:defRPr/>
            </a:pPr>
            <a:r>
              <a:rPr lang="en-US" altLang="en-US" dirty="0" smtClean="0">
                <a:ea typeface="ＭＳ Ｐゴシック" panose="020B0600070205080204" pitchFamily="34" charset="-128"/>
              </a:rPr>
              <a:t>Encourage a Student to answer.</a:t>
            </a:r>
          </a:p>
          <a:p>
            <a:pPr eaLnBrk="1" hangingPunct="1">
              <a:spcBef>
                <a:spcPct val="0"/>
              </a:spcBef>
              <a:defRPr/>
            </a:pPr>
            <a:endParaRPr lang="en-US" altLang="en-US" dirty="0" smtClean="0">
              <a:ea typeface="ＭＳ Ｐゴシック" panose="020B0600070205080204" pitchFamily="34" charset="-128"/>
            </a:endParaRPr>
          </a:p>
          <a:p>
            <a:pPr eaLnBrk="1" hangingPunct="1">
              <a:defRPr/>
            </a:pPr>
            <a:r>
              <a:rPr lang="en-US" altLang="en-US" dirty="0" smtClean="0">
                <a:ea typeface="ＭＳ Ｐゴシック" panose="020B0600070205080204" pitchFamily="34" charset="-128"/>
              </a:rPr>
              <a:t>ANSWER KEY </a:t>
            </a:r>
          </a:p>
          <a:p>
            <a:pPr eaLnBrk="1" hangingPunct="1">
              <a:defRPr/>
            </a:pPr>
            <a:r>
              <a:rPr lang="en-US" altLang="en-US" dirty="0" smtClean="0">
                <a:ea typeface="ＭＳ Ｐゴシック" panose="020B0600070205080204" pitchFamily="34" charset="-128"/>
              </a:rPr>
              <a:t>Foot </a:t>
            </a:r>
          </a:p>
          <a:p>
            <a:pPr eaLnBrk="1" hangingPunct="1">
              <a:defRPr/>
            </a:pPr>
            <a:r>
              <a:rPr lang="en-US" altLang="en-US" dirty="0" smtClean="0">
                <a:ea typeface="ＭＳ Ｐゴシック" panose="020B0600070205080204" pitchFamily="34" charset="-128"/>
              </a:rPr>
              <a:t>Nose</a:t>
            </a:r>
          </a:p>
          <a:p>
            <a:pPr eaLnBrk="1" hangingPunct="1">
              <a:spcBef>
                <a:spcPct val="0"/>
              </a:spcBef>
              <a:defRPr/>
            </a:pPr>
            <a:r>
              <a:rPr lang="en-US" altLang="en-US" dirty="0" smtClean="0">
                <a:ea typeface="ＭＳ Ｐゴシック" panose="020B0600070205080204" pitchFamily="34" charset="-128"/>
              </a:rPr>
              <a:t>Head</a:t>
            </a:r>
          </a:p>
          <a:p>
            <a:pPr eaLnBrk="1" hangingPunct="1">
              <a:spcBef>
                <a:spcPct val="0"/>
              </a:spcBef>
              <a:defRPr/>
            </a:pPr>
            <a:endParaRPr lang="en-US" altLang="en-US" dirty="0" smtClean="0">
              <a:ea typeface="ＭＳ Ｐゴシック" panose="020B0600070205080204" pitchFamily="34" charset="-128"/>
            </a:endParaRPr>
          </a:p>
        </p:txBody>
      </p:sp>
      <p:sp>
        <p:nvSpPr>
          <p:cNvPr id="4" name="Slide Number Placeholder 3"/>
          <p:cNvSpPr>
            <a:spLocks noGrp="1"/>
          </p:cNvSpPr>
          <p:nvPr>
            <p:ph type="sldNum" sz="quarter" idx="10"/>
          </p:nvPr>
        </p:nvSpPr>
        <p:spPr/>
        <p:txBody>
          <a:bodyPr/>
          <a:lstStyle/>
          <a:p>
            <a:fld id="{30340642-D2FD-D046-87EF-349296A3D9A8}" type="slidenum">
              <a:rPr lang="en-US" smtClean="0"/>
              <a:t>8</a:t>
            </a:fld>
            <a:endParaRPr lang="en-US"/>
          </a:p>
        </p:txBody>
      </p:sp>
    </p:spTree>
    <p:extLst>
      <p:ext uri="{BB962C8B-B14F-4D97-AF65-F5344CB8AC3E}">
        <p14:creationId xmlns:p14="http://schemas.microsoft.com/office/powerpoint/2010/main" val="4099465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spcBef>
                <a:spcPct val="0"/>
              </a:spcBef>
              <a:defRPr/>
            </a:pPr>
            <a:r>
              <a:rPr lang="en-US" altLang="en-US" dirty="0" smtClean="0">
                <a:ea typeface="ＭＳ Ｐゴシック" panose="020B0600070205080204" pitchFamily="34" charset="-128"/>
              </a:rPr>
              <a:t>2.1 Body Parts</a:t>
            </a:r>
          </a:p>
          <a:p>
            <a:pPr eaLnBrk="1" hangingPunct="1">
              <a:spcBef>
                <a:spcPct val="0"/>
              </a:spcBef>
              <a:defRPr/>
            </a:pPr>
            <a:r>
              <a:rPr lang="en-US" altLang="en-US" dirty="0" smtClean="0">
                <a:ea typeface="ＭＳ Ｐゴシック" panose="020B0600070205080204" pitchFamily="34" charset="-128"/>
              </a:rPr>
              <a:t>Allow one minute for this slide.</a:t>
            </a:r>
          </a:p>
          <a:p>
            <a:pPr eaLnBrk="1" hangingPunct="1">
              <a:spcBef>
                <a:spcPct val="0"/>
              </a:spcBef>
              <a:defRPr/>
            </a:pPr>
            <a:endParaRPr lang="en-US" altLang="en-US" dirty="0" smtClean="0">
              <a:ea typeface="ＭＳ Ｐゴシック" panose="020B0600070205080204" pitchFamily="34" charset="-128"/>
            </a:endParaRPr>
          </a:p>
          <a:p>
            <a:pPr eaLnBrk="1" hangingPunct="1">
              <a:spcBef>
                <a:spcPct val="0"/>
              </a:spcBef>
              <a:defRPr/>
            </a:pPr>
            <a:r>
              <a:rPr lang="en-US" altLang="en-US" dirty="0" smtClean="0">
                <a:ea typeface="ＭＳ Ｐゴシック" panose="020B0600070205080204" pitchFamily="34" charset="-128"/>
              </a:rPr>
              <a:t>INSTRUCTIONS</a:t>
            </a:r>
          </a:p>
          <a:p>
            <a:pPr marL="171450" indent="-171450" eaLnBrk="1" hangingPunct="1">
              <a:spcBef>
                <a:spcPct val="0"/>
              </a:spcBef>
              <a:buFont typeface="Arial" panose="020B0604020202020204" pitchFamily="34" charset="0"/>
              <a:buChar char="•"/>
              <a:defRPr/>
            </a:pPr>
            <a:r>
              <a:rPr lang="en-US" altLang="en-US" dirty="0" smtClean="0">
                <a:ea typeface="ＭＳ Ｐゴシック" panose="020B0600070205080204" pitchFamily="34" charset="-128"/>
              </a:rPr>
              <a:t>Have a Student ask </a:t>
            </a:r>
            <a:r>
              <a:rPr lang="ja-JP" altLang="en-US" dirty="0" smtClean="0">
                <a:ea typeface="ＭＳ Ｐゴシック" panose="020B0600070205080204" pitchFamily="34" charset="-128"/>
              </a:rPr>
              <a:t>“</a:t>
            </a:r>
            <a:r>
              <a:rPr lang="en-US" altLang="ja-JP" dirty="0" smtClean="0">
                <a:ea typeface="ＭＳ Ｐゴシック" panose="020B0600070205080204" pitchFamily="34" charset="-128"/>
              </a:rPr>
              <a:t>What</a:t>
            </a:r>
            <a:r>
              <a:rPr lang="ja-JP" altLang="en-US" dirty="0" smtClean="0">
                <a:ea typeface="ＭＳ Ｐゴシック" panose="020B0600070205080204" pitchFamily="34" charset="-128"/>
              </a:rPr>
              <a:t>’</a:t>
            </a:r>
            <a:r>
              <a:rPr lang="en-US" altLang="ja-JP" dirty="0" smtClean="0">
                <a:ea typeface="ＭＳ Ｐゴシック" panose="020B0600070205080204" pitchFamily="34" charset="-128"/>
              </a:rPr>
              <a:t>s this?</a:t>
            </a:r>
            <a:r>
              <a:rPr lang="ja-JP" altLang="en-US" dirty="0" smtClean="0">
                <a:ea typeface="ＭＳ Ｐゴシック" panose="020B0600070205080204" pitchFamily="34" charset="-128"/>
              </a:rPr>
              <a:t>”</a:t>
            </a:r>
            <a:r>
              <a:rPr lang="en-US" altLang="ja-JP" dirty="0" smtClean="0">
                <a:ea typeface="ＭＳ Ｐゴシック" panose="020B0600070205080204" pitchFamily="34" charset="-128"/>
              </a:rPr>
              <a:t> about the highlighted part of the image.</a:t>
            </a:r>
          </a:p>
          <a:p>
            <a:pPr marL="171450" indent="-171450" eaLnBrk="1" hangingPunct="1">
              <a:spcBef>
                <a:spcPct val="0"/>
              </a:spcBef>
              <a:buFont typeface="Arial" panose="020B0604020202020204" pitchFamily="34" charset="0"/>
              <a:buChar char="•"/>
              <a:defRPr/>
            </a:pPr>
            <a:r>
              <a:rPr lang="en-US" altLang="en-US" dirty="0" smtClean="0">
                <a:ea typeface="ＭＳ Ｐゴシック" panose="020B0600070205080204" pitchFamily="34" charset="-128"/>
              </a:rPr>
              <a:t>Encourage a Student to answer.</a:t>
            </a:r>
          </a:p>
          <a:p>
            <a:pPr eaLnBrk="1" hangingPunct="1">
              <a:spcBef>
                <a:spcPct val="0"/>
              </a:spcBef>
              <a:defRPr/>
            </a:pPr>
            <a:endParaRPr lang="en-US" altLang="en-US" dirty="0" smtClean="0">
              <a:ea typeface="ＭＳ Ｐゴシック" panose="020B0600070205080204" pitchFamily="34" charset="-128"/>
            </a:endParaRPr>
          </a:p>
          <a:p>
            <a:pPr eaLnBrk="1" hangingPunct="1">
              <a:defRPr/>
            </a:pPr>
            <a:r>
              <a:rPr lang="en-US" altLang="en-US" dirty="0" smtClean="0">
                <a:ea typeface="ＭＳ Ｐゴシック" panose="020B0600070205080204" pitchFamily="34" charset="-128"/>
              </a:rPr>
              <a:t>ANSWER KEY </a:t>
            </a:r>
          </a:p>
          <a:p>
            <a:pPr eaLnBrk="1" hangingPunct="1">
              <a:defRPr/>
            </a:pPr>
            <a:r>
              <a:rPr lang="en-US" altLang="en-US" dirty="0" smtClean="0">
                <a:ea typeface="ＭＳ Ｐゴシック" panose="020B0600070205080204" pitchFamily="34" charset="-128"/>
              </a:rPr>
              <a:t>Back</a:t>
            </a:r>
          </a:p>
          <a:p>
            <a:pPr eaLnBrk="1" hangingPunct="1">
              <a:spcBef>
                <a:spcPct val="0"/>
              </a:spcBef>
              <a:defRPr/>
            </a:pPr>
            <a:r>
              <a:rPr lang="en-US" altLang="en-US" dirty="0" smtClean="0">
                <a:ea typeface="ＭＳ Ｐゴシック" panose="020B0600070205080204" pitchFamily="34" charset="-128"/>
              </a:rPr>
              <a:t>Hand</a:t>
            </a:r>
          </a:p>
          <a:p>
            <a:pPr eaLnBrk="1" hangingPunct="1">
              <a:spcBef>
                <a:spcPct val="0"/>
              </a:spcBef>
              <a:defRPr/>
            </a:pPr>
            <a:r>
              <a:rPr lang="en-US" altLang="en-US" dirty="0" smtClean="0">
                <a:ea typeface="ＭＳ Ｐゴシック" panose="020B0600070205080204" pitchFamily="34" charset="-128"/>
              </a:rPr>
              <a:t>Hair</a:t>
            </a:r>
          </a:p>
          <a:p>
            <a:pPr eaLnBrk="1" hangingPunct="1">
              <a:spcBef>
                <a:spcPct val="0"/>
              </a:spcBef>
              <a:defRPr/>
            </a:pPr>
            <a:endParaRPr lang="en-US" altLang="en-US" dirty="0" smtClean="0">
              <a:ea typeface="ＭＳ Ｐゴシック" panose="020B0600070205080204" pitchFamily="34" charset="-128"/>
            </a:endParaRPr>
          </a:p>
        </p:txBody>
      </p:sp>
      <p:sp>
        <p:nvSpPr>
          <p:cNvPr id="4" name="Slide Number Placeholder 3"/>
          <p:cNvSpPr>
            <a:spLocks noGrp="1"/>
          </p:cNvSpPr>
          <p:nvPr>
            <p:ph type="sldNum" sz="quarter" idx="10"/>
          </p:nvPr>
        </p:nvSpPr>
        <p:spPr/>
        <p:txBody>
          <a:bodyPr/>
          <a:lstStyle/>
          <a:p>
            <a:fld id="{30340642-D2FD-D046-87EF-349296A3D9A8}" type="slidenum">
              <a:rPr lang="en-US" smtClean="0"/>
              <a:t>9</a:t>
            </a:fld>
            <a:endParaRPr lang="en-US"/>
          </a:p>
        </p:txBody>
      </p:sp>
    </p:spTree>
    <p:extLst>
      <p:ext uri="{BB962C8B-B14F-4D97-AF65-F5344CB8AC3E}">
        <p14:creationId xmlns:p14="http://schemas.microsoft.com/office/powerpoint/2010/main" val="4099465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4657167"/>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39444065"/>
      </p:ext>
    </p:extLst>
  </p:cSld>
  <p:clrMap bg1="lt1" tx1="dk1" bg2="lt2" tx2="dk2" accent1="accent1" accent2="accent2" accent3="accent3" accent4="accent4" accent5="accent5" accent6="accent6" hlink="hlink" folHlink="folHlink"/>
  <p:sldLayoutIdLst>
    <p:sldLayoutId id="2147483730" r:id="rId1"/>
  </p:sldLayoutIdLst>
  <p:timing>
    <p:tnLst>
      <p:par>
        <p:cTn id="1" dur="indefinite" restart="never" nodeType="tmRoot"/>
      </p:par>
    </p:tnLst>
  </p:timing>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9.png"/><Relationship Id="rId7"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17.jpeg"/><Relationship Id="rId5" Type="http://schemas.openxmlformats.org/officeDocument/2006/relationships/image" Target="../media/image16.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4.emf"/></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4.emf"/></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27.png"/><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4.emf"/></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image" Target="../media/image4.emf"/><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image" Target="../media/image4.emf"/><Relationship Id="rId4" Type="http://schemas.openxmlformats.org/officeDocument/2006/relationships/image" Target="../media/image32.png"/></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1.xml"/><Relationship Id="rId1" Type="http://schemas.openxmlformats.org/officeDocument/2006/relationships/slideLayout" Target="../slideLayouts/slideLayout1.xml"/><Relationship Id="rId5" Type="http://schemas.openxmlformats.org/officeDocument/2006/relationships/image" Target="../media/image34.png"/><Relationship Id="rId4" Type="http://schemas.openxmlformats.org/officeDocument/2006/relationships/image" Target="../media/image4.emf"/></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2.xml"/><Relationship Id="rId1" Type="http://schemas.openxmlformats.org/officeDocument/2006/relationships/slideLayout" Target="../slideLayouts/slideLayout1.xml"/><Relationship Id="rId5" Type="http://schemas.openxmlformats.org/officeDocument/2006/relationships/image" Target="../media/image4.emf"/><Relationship Id="rId4" Type="http://schemas.openxmlformats.org/officeDocument/2006/relationships/image" Target="../media/image36.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4.emf"/></Relationships>
</file>

<file path=ppt/slides/_rels/slide2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7.xml"/><Relationship Id="rId1" Type="http://schemas.openxmlformats.org/officeDocument/2006/relationships/slideLayout" Target="../slideLayouts/slideLayout1.xml"/><Relationship Id="rId5" Type="http://schemas.openxmlformats.org/officeDocument/2006/relationships/image" Target="../media/image4.emf"/><Relationship Id="rId4" Type="http://schemas.openxmlformats.org/officeDocument/2006/relationships/image" Target="../media/image40.png"/></Relationships>
</file>

<file path=ppt/slides/_rels/slide28.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notesSlide" Target="../notesSlides/notesSlide28.xml"/><Relationship Id="rId1" Type="http://schemas.openxmlformats.org/officeDocument/2006/relationships/slideLayout" Target="../slideLayouts/slideLayout1.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emf"/></Relationships>
</file>

<file path=ppt/slides/_rels/slide29.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49.png"/><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image" Target="../media/image48.jpeg"/><Relationship Id="rId5" Type="http://schemas.openxmlformats.org/officeDocument/2006/relationships/image" Target="../media/image47.png"/><Relationship Id="rId4" Type="http://schemas.openxmlformats.org/officeDocument/2006/relationships/image" Target="../media/image42.emf"/></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4.emf"/></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50.png"/></Relationships>
</file>

<file path=ppt/slides/_rels/slide3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4.emf"/></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4.emf"/></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4.emf"/><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9144000" cy="5000625"/>
          </a:xfrm>
          <a:prstGeom prst="rect">
            <a:avLst/>
          </a:prstGeom>
          <a:solidFill>
            <a:srgbClr val="00335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pic>
        <p:nvPicPr>
          <p:cNvPr id="5" name="Picture 4" descr="WSE_MASTER LOGO_COLOUR_NEGATIVE.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03214" y="355600"/>
            <a:ext cx="1569076" cy="1196626"/>
          </a:xfrm>
          <a:prstGeom prst="rect">
            <a:avLst/>
          </a:prstGeom>
        </p:spPr>
      </p:pic>
      <p:sp>
        <p:nvSpPr>
          <p:cNvPr id="6" name="Title 1"/>
          <p:cNvSpPr txBox="1">
            <a:spLocks/>
          </p:cNvSpPr>
          <p:nvPr/>
        </p:nvSpPr>
        <p:spPr>
          <a:xfrm>
            <a:off x="419100" y="3020845"/>
            <a:ext cx="8216900" cy="1538455"/>
          </a:xfrm>
          <a:prstGeom prst="rect">
            <a:avLst/>
          </a:prstGeom>
        </p:spPr>
        <p:txBody>
          <a:bodyPr lIns="0" tIns="0" rIns="0" bIns="0" anchor="b">
            <a:spAutoFit/>
          </a:bodyPr>
          <a:lstStyle>
            <a:lvl1pPr algn="l" defTabSz="457200" rtl="0" eaLnBrk="1" latinLnBrk="0" hangingPunct="1">
              <a:lnSpc>
                <a:spcPts val="5900"/>
              </a:lnSpc>
              <a:spcBef>
                <a:spcPct val="0"/>
              </a:spcBef>
              <a:buNone/>
              <a:defRPr sz="5900" b="1" i="0" kern="1200">
                <a:solidFill>
                  <a:srgbClr val="FFFFFF"/>
                </a:solidFill>
                <a:latin typeface="Arial Black"/>
                <a:ea typeface="+mj-ea"/>
                <a:cs typeface="Arial Black"/>
              </a:defRPr>
            </a:lvl1pPr>
          </a:lstStyle>
          <a:p>
            <a:r>
              <a:rPr lang="en-GB" dirty="0">
                <a:latin typeface="Arial" pitchFamily="34" charset="0"/>
                <a:cs typeface="Arial" pitchFamily="34" charset="0"/>
              </a:rPr>
              <a:t>Online</a:t>
            </a:r>
            <a:br>
              <a:rPr lang="en-GB" dirty="0">
                <a:latin typeface="Arial" pitchFamily="34" charset="0"/>
                <a:cs typeface="Arial" pitchFamily="34" charset="0"/>
              </a:rPr>
            </a:br>
            <a:r>
              <a:rPr lang="en-GB" dirty="0">
                <a:latin typeface="Arial" pitchFamily="34" charset="0"/>
                <a:cs typeface="Arial" pitchFamily="34" charset="0"/>
              </a:rPr>
              <a:t>Encounter </a:t>
            </a:r>
            <a:r>
              <a:rPr lang="en-GB" dirty="0" smtClean="0">
                <a:latin typeface="Arial" pitchFamily="34" charset="0"/>
                <a:cs typeface="Arial" pitchFamily="34" charset="0"/>
              </a:rPr>
              <a:t>16</a:t>
            </a:r>
            <a:endParaRPr lang="en-US" dirty="0">
              <a:latin typeface="Arial" pitchFamily="34" charset="0"/>
              <a:cs typeface="Arial" pitchFamily="34" charset="0"/>
            </a:endParaRPr>
          </a:p>
        </p:txBody>
      </p:sp>
      <p:grpSp>
        <p:nvGrpSpPr>
          <p:cNvPr id="9" name="Group 8"/>
          <p:cNvGrpSpPr/>
          <p:nvPr/>
        </p:nvGrpSpPr>
        <p:grpSpPr>
          <a:xfrm>
            <a:off x="0" y="4999500"/>
            <a:ext cx="9144000" cy="144000"/>
            <a:chOff x="0" y="4999500"/>
            <a:chExt cx="9144000" cy="144000"/>
          </a:xfrm>
        </p:grpSpPr>
        <p:sp>
          <p:nvSpPr>
            <p:cNvPr id="10" name="Rectangle 9"/>
            <p:cNvSpPr/>
            <p:nvPr/>
          </p:nvSpPr>
          <p:spPr>
            <a:xfrm>
              <a:off x="0" y="4999500"/>
              <a:ext cx="9144000" cy="144000"/>
            </a:xfrm>
            <a:prstGeom prst="rect">
              <a:avLst/>
            </a:prstGeom>
            <a:solidFill>
              <a:srgbClr val="FF8E7E">
                <a:alpha val="74902"/>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11" name="Rectangle 10"/>
            <p:cNvSpPr/>
            <p:nvPr/>
          </p:nvSpPr>
          <p:spPr>
            <a:xfrm>
              <a:off x="1" y="4999500"/>
              <a:ext cx="415924" cy="144000"/>
            </a:xfrm>
            <a:prstGeom prst="rect">
              <a:avLst/>
            </a:prstGeom>
            <a:solidFill>
              <a:srgbClr val="FF8E7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grpSp>
    </p:spTree>
    <p:extLst>
      <p:ext uri="{BB962C8B-B14F-4D97-AF65-F5344CB8AC3E}">
        <p14:creationId xmlns:p14="http://schemas.microsoft.com/office/powerpoint/2010/main" val="119976254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Rectangle 67"/>
          <p:cNvSpPr/>
          <p:nvPr/>
        </p:nvSpPr>
        <p:spPr>
          <a:xfrm>
            <a:off x="0" y="1"/>
            <a:ext cx="9144000" cy="447674"/>
          </a:xfrm>
          <a:prstGeom prst="rect">
            <a:avLst/>
          </a:prstGeom>
          <a:solidFill>
            <a:srgbClr val="00335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70" name="Title 8"/>
          <p:cNvSpPr txBox="1">
            <a:spLocks/>
          </p:cNvSpPr>
          <p:nvPr/>
        </p:nvSpPr>
        <p:spPr>
          <a:xfrm>
            <a:off x="355600" y="104775"/>
            <a:ext cx="5168900" cy="246221"/>
          </a:xfrm>
          <a:prstGeom prst="rect">
            <a:avLst/>
          </a:prstGeom>
        </p:spPr>
        <p:txBody>
          <a:bodyPr vert="horz" wrap="square" lIns="0" tIns="0" rIns="0" bIns="0">
            <a:spAutoFit/>
          </a:bodyPr>
          <a:lstStyle>
            <a:lvl1pPr algn="l" defTabSz="457200" rtl="0" eaLnBrk="1" latinLnBrk="0" hangingPunct="1">
              <a:spcBef>
                <a:spcPct val="0"/>
              </a:spcBef>
              <a:buNone/>
              <a:defRPr sz="1600" b="1" i="0" kern="1200">
                <a:solidFill>
                  <a:srgbClr val="FFFFFF"/>
                </a:solidFill>
                <a:latin typeface="Arial"/>
                <a:ea typeface="+mj-ea"/>
                <a:cs typeface="Arial"/>
              </a:defRPr>
            </a:lvl1pPr>
          </a:lstStyle>
          <a:p>
            <a:r>
              <a:rPr lang="en-US" dirty="0">
                <a:latin typeface="Arial" pitchFamily="34" charset="0"/>
                <a:cs typeface="Arial" pitchFamily="34" charset="0"/>
              </a:rPr>
              <a:t>Part 2.0: Target Language</a:t>
            </a:r>
          </a:p>
        </p:txBody>
      </p:sp>
      <p:sp>
        <p:nvSpPr>
          <p:cNvPr id="39" name="Text Placeholder 16"/>
          <p:cNvSpPr txBox="1">
            <a:spLocks/>
          </p:cNvSpPr>
          <p:nvPr/>
        </p:nvSpPr>
        <p:spPr>
          <a:xfrm>
            <a:off x="5549900" y="95250"/>
            <a:ext cx="3238500" cy="260350"/>
          </a:xfrm>
          <a:prstGeom prst="rect">
            <a:avLst/>
          </a:prstGeom>
        </p:spPr>
        <p:txBody>
          <a:bodyPr vert="horz" lIns="0" tIns="0" rIns="0" bIns="0">
            <a:normAutofit/>
          </a:bodyPr>
          <a:lstStyle>
            <a:lvl1pPr marL="0" indent="0" algn="r" defTabSz="457200" rtl="0" eaLnBrk="1" latinLnBrk="0" hangingPunct="1">
              <a:spcBef>
                <a:spcPct val="20000"/>
              </a:spcBef>
              <a:buFont typeface="Arial"/>
              <a:buNone/>
              <a:defRPr sz="1600" b="0" i="0" kern="1200">
                <a:solidFill>
                  <a:schemeClr val="bg1"/>
                </a:solidFill>
                <a:latin typeface="Arial"/>
                <a:ea typeface="+mn-ea"/>
                <a:cs typeface="Arial"/>
              </a:defRPr>
            </a:lvl1pPr>
            <a:lvl2pPr marL="457200" indent="0" algn="l" defTabSz="457200" rtl="0" eaLnBrk="1" latinLnBrk="0" hangingPunct="1">
              <a:spcBef>
                <a:spcPct val="20000"/>
              </a:spcBef>
              <a:buFont typeface="Arial"/>
              <a:buNone/>
              <a:defRPr sz="1600" b="0" i="0" kern="1200">
                <a:solidFill>
                  <a:srgbClr val="F12C3E"/>
                </a:solidFill>
                <a:latin typeface="Arial"/>
                <a:ea typeface="+mn-ea"/>
                <a:cs typeface="Arial"/>
              </a:defRPr>
            </a:lvl2pPr>
            <a:lvl3pPr marL="914400" indent="0" algn="l" defTabSz="457200" rtl="0" eaLnBrk="1" latinLnBrk="0" hangingPunct="1">
              <a:spcBef>
                <a:spcPct val="20000"/>
              </a:spcBef>
              <a:buFont typeface="Arial"/>
              <a:buNone/>
              <a:defRPr sz="1600" b="0" i="0" kern="1200">
                <a:solidFill>
                  <a:srgbClr val="F12C3E"/>
                </a:solidFill>
                <a:latin typeface="Arial"/>
                <a:ea typeface="+mn-ea"/>
                <a:cs typeface="Arial"/>
              </a:defRPr>
            </a:lvl3pPr>
            <a:lvl4pPr marL="1371600" indent="0" algn="l" defTabSz="457200" rtl="0" eaLnBrk="1" latinLnBrk="0" hangingPunct="1">
              <a:spcBef>
                <a:spcPct val="20000"/>
              </a:spcBef>
              <a:buFont typeface="Arial"/>
              <a:buNone/>
              <a:defRPr sz="1600" b="0" i="0" kern="1200">
                <a:solidFill>
                  <a:srgbClr val="F12C3E"/>
                </a:solidFill>
                <a:latin typeface="Arial"/>
                <a:ea typeface="+mn-ea"/>
                <a:cs typeface="Arial"/>
              </a:defRPr>
            </a:lvl4pPr>
            <a:lvl5pPr marL="1828800" indent="0" algn="l" defTabSz="457200" rtl="0" eaLnBrk="1" latinLnBrk="0" hangingPunct="1">
              <a:spcBef>
                <a:spcPct val="20000"/>
              </a:spcBef>
              <a:buFont typeface="Arial"/>
              <a:buNone/>
              <a:defRPr sz="1600" b="0" i="0" kern="1200">
                <a:solidFill>
                  <a:srgbClr val="F12C3E"/>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latin typeface="Arial" pitchFamily="34" charset="0"/>
                <a:cs typeface="Arial" pitchFamily="34" charset="0"/>
              </a:rPr>
              <a:t>Activity 2.1: Extension Activity</a:t>
            </a:r>
            <a:endParaRPr lang="en-GB" dirty="0">
              <a:latin typeface="Arial" pitchFamily="34" charset="0"/>
              <a:cs typeface="Arial" pitchFamily="34" charset="0"/>
            </a:endParaRPr>
          </a:p>
        </p:txBody>
      </p:sp>
      <p:grpSp>
        <p:nvGrpSpPr>
          <p:cNvPr id="22" name="Group 21"/>
          <p:cNvGrpSpPr/>
          <p:nvPr/>
        </p:nvGrpSpPr>
        <p:grpSpPr>
          <a:xfrm>
            <a:off x="0" y="446088"/>
            <a:ext cx="9144000" cy="72000"/>
            <a:chOff x="0" y="446088"/>
            <a:chExt cx="9144000" cy="72000"/>
          </a:xfrm>
        </p:grpSpPr>
        <p:sp>
          <p:nvSpPr>
            <p:cNvPr id="23" name="Rectangle 22"/>
            <p:cNvSpPr/>
            <p:nvPr/>
          </p:nvSpPr>
          <p:spPr>
            <a:xfrm>
              <a:off x="0" y="446088"/>
              <a:ext cx="9144000" cy="72000"/>
            </a:xfrm>
            <a:prstGeom prst="rect">
              <a:avLst/>
            </a:prstGeom>
            <a:solidFill>
              <a:srgbClr val="FF8E7E">
                <a:alpha val="74902"/>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24" name="Rectangle 23"/>
            <p:cNvSpPr/>
            <p:nvPr/>
          </p:nvSpPr>
          <p:spPr>
            <a:xfrm>
              <a:off x="1" y="446088"/>
              <a:ext cx="358774" cy="72000"/>
            </a:xfrm>
            <a:prstGeom prst="rect">
              <a:avLst/>
            </a:prstGeom>
            <a:solidFill>
              <a:srgbClr val="FF8E7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grpSp>
      <p:grpSp>
        <p:nvGrpSpPr>
          <p:cNvPr id="6" name="Group 5"/>
          <p:cNvGrpSpPr/>
          <p:nvPr/>
        </p:nvGrpSpPr>
        <p:grpSpPr>
          <a:xfrm>
            <a:off x="355599" y="850901"/>
            <a:ext cx="2705879" cy="1886351"/>
            <a:chOff x="355599" y="850901"/>
            <a:chExt cx="2705879" cy="1886351"/>
          </a:xfrm>
          <a:effectLst/>
        </p:grpSpPr>
        <p:pic>
          <p:nvPicPr>
            <p:cNvPr id="26" name="Picture 25"/>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355599" y="850901"/>
              <a:ext cx="2705879" cy="1886351"/>
            </a:xfrm>
            <a:prstGeom prst="rect">
              <a:avLst/>
            </a:prstGeom>
          </p:spPr>
        </p:pic>
        <p:sp>
          <p:nvSpPr>
            <p:cNvPr id="20" name="Down Arrow 19"/>
            <p:cNvSpPr/>
            <p:nvPr/>
          </p:nvSpPr>
          <p:spPr>
            <a:xfrm rot="16200000">
              <a:off x="517599" y="993229"/>
              <a:ext cx="216000" cy="540000"/>
            </a:xfrm>
            <a:prstGeom prst="downArrow">
              <a:avLst/>
            </a:prstGeom>
            <a:solidFill>
              <a:srgbClr val="00335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r"/>
              <a:endParaRPr lang="en-IN" dirty="0"/>
            </a:p>
          </p:txBody>
        </p:sp>
      </p:grpSp>
      <p:grpSp>
        <p:nvGrpSpPr>
          <p:cNvPr id="14" name="Group 13"/>
          <p:cNvGrpSpPr/>
          <p:nvPr/>
        </p:nvGrpSpPr>
        <p:grpSpPr>
          <a:xfrm>
            <a:off x="355599" y="2901372"/>
            <a:ext cx="2707200" cy="1886023"/>
            <a:chOff x="355599" y="2901372"/>
            <a:chExt cx="2707200" cy="1886023"/>
          </a:xfrm>
          <a:effectLst/>
        </p:grpSpPr>
        <p:pic>
          <p:nvPicPr>
            <p:cNvPr id="18" name="Picture 17"/>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55599" y="2901372"/>
              <a:ext cx="2707200" cy="1886023"/>
            </a:xfrm>
            <a:prstGeom prst="rect">
              <a:avLst/>
            </a:prstGeom>
          </p:spPr>
        </p:pic>
        <p:sp>
          <p:nvSpPr>
            <p:cNvPr id="29" name="Down Arrow 28"/>
            <p:cNvSpPr/>
            <p:nvPr/>
          </p:nvSpPr>
          <p:spPr>
            <a:xfrm rot="7200000">
              <a:off x="2114625" y="4234740"/>
              <a:ext cx="216000" cy="540000"/>
            </a:xfrm>
            <a:prstGeom prst="downArrow">
              <a:avLst/>
            </a:prstGeom>
            <a:solidFill>
              <a:schemeClr val="bg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r"/>
              <a:endParaRPr lang="en-IN" dirty="0"/>
            </a:p>
          </p:txBody>
        </p:sp>
      </p:grpSp>
      <p:grpSp>
        <p:nvGrpSpPr>
          <p:cNvPr id="15" name="Group 14"/>
          <p:cNvGrpSpPr/>
          <p:nvPr/>
        </p:nvGrpSpPr>
        <p:grpSpPr>
          <a:xfrm>
            <a:off x="3216275" y="2901372"/>
            <a:ext cx="2707200" cy="1886023"/>
            <a:chOff x="3211125" y="2901372"/>
            <a:chExt cx="2707200" cy="1886023"/>
          </a:xfrm>
          <a:effectLst/>
        </p:grpSpPr>
        <p:pic>
          <p:nvPicPr>
            <p:cNvPr id="4" name="Picture 3"/>
            <p:cNvPicPr>
              <a:picLocks noChangeAspect="1"/>
            </p:cNvPicPr>
            <p:nvPr/>
          </p:nvPicPr>
          <p:blipFill>
            <a:blip r:embed="rId5"/>
            <a:stretch>
              <a:fillRect/>
            </a:stretch>
          </p:blipFill>
          <p:spPr>
            <a:xfrm>
              <a:off x="3211125" y="2901372"/>
              <a:ext cx="2707200" cy="1886023"/>
            </a:xfrm>
            <a:prstGeom prst="rect">
              <a:avLst/>
            </a:prstGeom>
          </p:spPr>
        </p:pic>
        <p:sp>
          <p:nvSpPr>
            <p:cNvPr id="30" name="Down Arrow 29"/>
            <p:cNvSpPr/>
            <p:nvPr/>
          </p:nvSpPr>
          <p:spPr>
            <a:xfrm rot="16200000">
              <a:off x="3591000" y="3491790"/>
              <a:ext cx="216000" cy="540000"/>
            </a:xfrm>
            <a:prstGeom prst="downArrow">
              <a:avLst/>
            </a:prstGeom>
            <a:solidFill>
              <a:srgbClr val="00335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r"/>
              <a:endParaRPr lang="en-IN" dirty="0"/>
            </a:p>
          </p:txBody>
        </p:sp>
      </p:grpSp>
      <p:grpSp>
        <p:nvGrpSpPr>
          <p:cNvPr id="16" name="Group 15"/>
          <p:cNvGrpSpPr/>
          <p:nvPr/>
        </p:nvGrpSpPr>
        <p:grpSpPr>
          <a:xfrm>
            <a:off x="6076950" y="2901372"/>
            <a:ext cx="2707200" cy="1886023"/>
            <a:chOff x="6076950" y="2901372"/>
            <a:chExt cx="2707200" cy="1886023"/>
          </a:xfrm>
          <a:effectLst/>
        </p:grpSpPr>
        <p:pic>
          <p:nvPicPr>
            <p:cNvPr id="25" name="Picture 24"/>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6076950" y="2901372"/>
              <a:ext cx="2707200" cy="1886023"/>
            </a:xfrm>
            <a:prstGeom prst="rect">
              <a:avLst/>
            </a:prstGeom>
          </p:spPr>
        </p:pic>
        <p:sp>
          <p:nvSpPr>
            <p:cNvPr id="31" name="Down Arrow 30"/>
            <p:cNvSpPr/>
            <p:nvPr/>
          </p:nvSpPr>
          <p:spPr>
            <a:xfrm>
              <a:off x="7972500" y="2901372"/>
              <a:ext cx="216000" cy="540000"/>
            </a:xfrm>
            <a:prstGeom prst="downArrow">
              <a:avLst/>
            </a:prstGeom>
            <a:solidFill>
              <a:srgbClr val="00335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r"/>
              <a:endParaRPr lang="en-IN" dirty="0"/>
            </a:p>
          </p:txBody>
        </p:sp>
      </p:grpSp>
      <p:grpSp>
        <p:nvGrpSpPr>
          <p:cNvPr id="5" name="Group 4"/>
          <p:cNvGrpSpPr/>
          <p:nvPr/>
        </p:nvGrpSpPr>
        <p:grpSpPr>
          <a:xfrm>
            <a:off x="3207543" y="857955"/>
            <a:ext cx="2707835" cy="1876325"/>
            <a:chOff x="3207543" y="857955"/>
            <a:chExt cx="2707835" cy="1876325"/>
          </a:xfrm>
        </p:grpSpPr>
        <p:pic>
          <p:nvPicPr>
            <p:cNvPr id="3" name="Picture 2"/>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3207543" y="857955"/>
              <a:ext cx="2707835" cy="1876325"/>
            </a:xfrm>
            <a:prstGeom prst="rect">
              <a:avLst/>
            </a:prstGeom>
            <a:solidFill>
              <a:srgbClr val="BAB399"/>
            </a:solidFill>
          </p:spPr>
        </p:pic>
        <p:sp>
          <p:nvSpPr>
            <p:cNvPr id="33" name="Down Arrow 32"/>
            <p:cNvSpPr/>
            <p:nvPr/>
          </p:nvSpPr>
          <p:spPr>
            <a:xfrm rot="7200000">
              <a:off x="5519552" y="1521180"/>
              <a:ext cx="216000" cy="540000"/>
            </a:xfrm>
            <a:prstGeom prst="downArrow">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r"/>
              <a:endParaRPr lang="en-IN" dirty="0"/>
            </a:p>
          </p:txBody>
        </p:sp>
      </p:grpSp>
      <p:grpSp>
        <p:nvGrpSpPr>
          <p:cNvPr id="7" name="Group 6"/>
          <p:cNvGrpSpPr/>
          <p:nvPr/>
        </p:nvGrpSpPr>
        <p:grpSpPr>
          <a:xfrm>
            <a:off x="6076950" y="861737"/>
            <a:ext cx="2694517" cy="1858885"/>
            <a:chOff x="6076950" y="861737"/>
            <a:chExt cx="2694517" cy="1858885"/>
          </a:xfrm>
        </p:grpSpPr>
        <p:pic>
          <p:nvPicPr>
            <p:cNvPr id="36" name="Picture 35"/>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6076950" y="861737"/>
              <a:ext cx="2694517" cy="1858885"/>
            </a:xfrm>
            <a:prstGeom prst="rect">
              <a:avLst/>
            </a:prstGeom>
          </p:spPr>
        </p:pic>
        <p:sp>
          <p:nvSpPr>
            <p:cNvPr id="38" name="Down Arrow 37"/>
            <p:cNvSpPr/>
            <p:nvPr/>
          </p:nvSpPr>
          <p:spPr>
            <a:xfrm rot="7200000">
              <a:off x="8152327" y="1153012"/>
              <a:ext cx="216000" cy="540000"/>
            </a:xfrm>
            <a:prstGeom prst="downArrow">
              <a:avLst/>
            </a:prstGeom>
            <a:solidFill>
              <a:schemeClr val="bg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r"/>
              <a:endParaRPr lang="en-IN" dirty="0"/>
            </a:p>
          </p:txBody>
        </p:sp>
      </p:grpSp>
      <p:sp>
        <p:nvSpPr>
          <p:cNvPr id="9" name="Rectangle 8"/>
          <p:cNvSpPr/>
          <p:nvPr/>
        </p:nvSpPr>
        <p:spPr>
          <a:xfrm>
            <a:off x="3987023" y="503867"/>
            <a:ext cx="1165704" cy="338554"/>
          </a:xfrm>
          <a:prstGeom prst="rect">
            <a:avLst/>
          </a:prstGeom>
        </p:spPr>
        <p:txBody>
          <a:bodyPr wrap="none">
            <a:spAutoFit/>
          </a:bodyPr>
          <a:lstStyle/>
          <a:p>
            <a:pPr>
              <a:defRPr/>
            </a:pPr>
            <a:r>
              <a:rPr lang="en-US" altLang="en-US" sz="1600" dirty="0">
                <a:latin typeface="Arial" panose="020B0604020202020204" pitchFamily="34" charset="0"/>
                <a:ea typeface="ＭＳ Ｐゴシック" panose="020B0600070205080204" pitchFamily="34" charset="-128"/>
                <a:cs typeface="Arial" panose="020B0604020202020204" pitchFamily="34" charset="0"/>
              </a:rPr>
              <a:t>Body p</a:t>
            </a:r>
            <a:r>
              <a:rPr lang="en-US" altLang="en-US" sz="1600" dirty="0" smtClean="0">
                <a:latin typeface="Arial" panose="020B0604020202020204" pitchFamily="34" charset="0"/>
                <a:ea typeface="ＭＳ Ｐゴシック" panose="020B0600070205080204" pitchFamily="34" charset="-128"/>
                <a:cs typeface="Arial" panose="020B0604020202020204" pitchFamily="34" charset="0"/>
              </a:rPr>
              <a:t>arts</a:t>
            </a:r>
            <a:endParaRPr lang="en-US" altLang="en-US" sz="1600" dirty="0">
              <a:latin typeface="Arial" panose="020B0604020202020204" pitchFamily="34" charset="0"/>
              <a:ea typeface="ＭＳ Ｐゴシック" panose="020B0600070205080204" pitchFamily="34" charset="-128"/>
              <a:cs typeface="Arial" panose="020B0604020202020204" pitchFamily="34" charset="0"/>
            </a:endParaRPr>
          </a:p>
        </p:txBody>
      </p:sp>
    </p:spTree>
    <p:extLst>
      <p:ext uri="{BB962C8B-B14F-4D97-AF65-F5344CB8AC3E}">
        <p14:creationId xmlns:p14="http://schemas.microsoft.com/office/powerpoint/2010/main" val="33356926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1"/>
            <a:ext cx="9144000" cy="447674"/>
          </a:xfrm>
          <a:prstGeom prst="rect">
            <a:avLst/>
          </a:prstGeom>
          <a:solidFill>
            <a:srgbClr val="00335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7" name="Title 8"/>
          <p:cNvSpPr txBox="1">
            <a:spLocks/>
          </p:cNvSpPr>
          <p:nvPr/>
        </p:nvSpPr>
        <p:spPr>
          <a:xfrm>
            <a:off x="355600" y="104775"/>
            <a:ext cx="5168900" cy="246221"/>
          </a:xfrm>
          <a:prstGeom prst="rect">
            <a:avLst/>
          </a:prstGeom>
        </p:spPr>
        <p:txBody>
          <a:bodyPr vert="horz" wrap="square" lIns="0" tIns="0" rIns="0" bIns="0">
            <a:spAutoFit/>
          </a:bodyPr>
          <a:lstStyle>
            <a:lvl1pPr algn="l" defTabSz="457200" rtl="0" eaLnBrk="1" latinLnBrk="0" hangingPunct="1">
              <a:spcBef>
                <a:spcPct val="0"/>
              </a:spcBef>
              <a:buNone/>
              <a:defRPr sz="1600" b="1" i="0" kern="1200">
                <a:solidFill>
                  <a:srgbClr val="FFFFFF"/>
                </a:solidFill>
                <a:latin typeface="Arial"/>
                <a:ea typeface="+mj-ea"/>
                <a:cs typeface="Arial"/>
              </a:defRPr>
            </a:lvl1pPr>
          </a:lstStyle>
          <a:p>
            <a:r>
              <a:rPr lang="en-US" dirty="0">
                <a:latin typeface="Arial" pitchFamily="34" charset="0"/>
                <a:cs typeface="Arial" pitchFamily="34" charset="0"/>
              </a:rPr>
              <a:t>Part 2.0: Target Language</a:t>
            </a:r>
          </a:p>
        </p:txBody>
      </p:sp>
      <p:sp>
        <p:nvSpPr>
          <p:cNvPr id="8" name="Text Placeholder 16"/>
          <p:cNvSpPr txBox="1">
            <a:spLocks/>
          </p:cNvSpPr>
          <p:nvPr/>
        </p:nvSpPr>
        <p:spPr>
          <a:xfrm>
            <a:off x="5549900" y="95250"/>
            <a:ext cx="3238500" cy="260350"/>
          </a:xfrm>
          <a:prstGeom prst="rect">
            <a:avLst/>
          </a:prstGeom>
        </p:spPr>
        <p:txBody>
          <a:bodyPr vert="horz" lIns="0" tIns="0" rIns="0" bIns="0">
            <a:normAutofit/>
          </a:bodyPr>
          <a:lstStyle>
            <a:lvl1pPr marL="0" indent="0" algn="r" defTabSz="457200" rtl="0" eaLnBrk="1" latinLnBrk="0" hangingPunct="1">
              <a:spcBef>
                <a:spcPct val="20000"/>
              </a:spcBef>
              <a:buFont typeface="Arial"/>
              <a:buNone/>
              <a:defRPr sz="1600" b="0" i="0" kern="1200">
                <a:solidFill>
                  <a:schemeClr val="bg1"/>
                </a:solidFill>
                <a:latin typeface="Arial"/>
                <a:ea typeface="+mn-ea"/>
                <a:cs typeface="Arial"/>
              </a:defRPr>
            </a:lvl1pPr>
            <a:lvl2pPr marL="457200" indent="0" algn="l" defTabSz="457200" rtl="0" eaLnBrk="1" latinLnBrk="0" hangingPunct="1">
              <a:spcBef>
                <a:spcPct val="20000"/>
              </a:spcBef>
              <a:buFont typeface="Arial"/>
              <a:buNone/>
              <a:defRPr sz="1600" b="0" i="0" kern="1200">
                <a:solidFill>
                  <a:srgbClr val="F12C3E"/>
                </a:solidFill>
                <a:latin typeface="Arial"/>
                <a:ea typeface="+mn-ea"/>
                <a:cs typeface="Arial"/>
              </a:defRPr>
            </a:lvl2pPr>
            <a:lvl3pPr marL="914400" indent="0" algn="l" defTabSz="457200" rtl="0" eaLnBrk="1" latinLnBrk="0" hangingPunct="1">
              <a:spcBef>
                <a:spcPct val="20000"/>
              </a:spcBef>
              <a:buFont typeface="Arial"/>
              <a:buNone/>
              <a:defRPr sz="1600" b="0" i="0" kern="1200">
                <a:solidFill>
                  <a:srgbClr val="F12C3E"/>
                </a:solidFill>
                <a:latin typeface="Arial"/>
                <a:ea typeface="+mn-ea"/>
                <a:cs typeface="Arial"/>
              </a:defRPr>
            </a:lvl3pPr>
            <a:lvl4pPr marL="1371600" indent="0" algn="l" defTabSz="457200" rtl="0" eaLnBrk="1" latinLnBrk="0" hangingPunct="1">
              <a:spcBef>
                <a:spcPct val="20000"/>
              </a:spcBef>
              <a:buFont typeface="Arial"/>
              <a:buNone/>
              <a:defRPr sz="1600" b="0" i="0" kern="1200">
                <a:solidFill>
                  <a:srgbClr val="F12C3E"/>
                </a:solidFill>
                <a:latin typeface="Arial"/>
                <a:ea typeface="+mn-ea"/>
                <a:cs typeface="Arial"/>
              </a:defRPr>
            </a:lvl4pPr>
            <a:lvl5pPr marL="1828800" indent="0" algn="l" defTabSz="457200" rtl="0" eaLnBrk="1" latinLnBrk="0" hangingPunct="1">
              <a:spcBef>
                <a:spcPct val="20000"/>
              </a:spcBef>
              <a:buFont typeface="Arial"/>
              <a:buNone/>
              <a:defRPr sz="1600" b="0" i="0" kern="1200">
                <a:solidFill>
                  <a:srgbClr val="F12C3E"/>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latin typeface="Arial" pitchFamily="34" charset="0"/>
                <a:cs typeface="Arial" pitchFamily="34" charset="0"/>
              </a:rPr>
              <a:t>Activity 2.1: Feedback</a:t>
            </a:r>
            <a:endParaRPr lang="en-GB" dirty="0">
              <a:latin typeface="Arial" pitchFamily="34" charset="0"/>
              <a:cs typeface="Arial" pitchFamily="34" charset="0"/>
            </a:endParaRPr>
          </a:p>
        </p:txBody>
      </p:sp>
      <p:grpSp>
        <p:nvGrpSpPr>
          <p:cNvPr id="9" name="Group 8"/>
          <p:cNvGrpSpPr/>
          <p:nvPr/>
        </p:nvGrpSpPr>
        <p:grpSpPr>
          <a:xfrm>
            <a:off x="361949" y="863600"/>
            <a:ext cx="1997075" cy="1885950"/>
            <a:chOff x="361949" y="863600"/>
            <a:chExt cx="1997075" cy="1885950"/>
          </a:xfrm>
        </p:grpSpPr>
        <p:sp>
          <p:nvSpPr>
            <p:cNvPr id="10" name="Rectangle 9"/>
            <p:cNvSpPr/>
            <p:nvPr userDrawn="1"/>
          </p:nvSpPr>
          <p:spPr>
            <a:xfrm>
              <a:off x="361949" y="863600"/>
              <a:ext cx="1997075" cy="311150"/>
            </a:xfrm>
            <a:prstGeom prst="rect">
              <a:avLst/>
            </a:prstGeom>
            <a:solidFill>
              <a:srgbClr val="00335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11" name="Rectangle 10"/>
            <p:cNvSpPr/>
            <p:nvPr userDrawn="1"/>
          </p:nvSpPr>
          <p:spPr>
            <a:xfrm>
              <a:off x="361949" y="1257300"/>
              <a:ext cx="1997075" cy="311150"/>
            </a:xfrm>
            <a:prstGeom prst="rect">
              <a:avLst/>
            </a:prstGeom>
            <a:solidFill>
              <a:srgbClr val="95DCE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12" name="Rectangle 11"/>
            <p:cNvSpPr/>
            <p:nvPr userDrawn="1"/>
          </p:nvSpPr>
          <p:spPr>
            <a:xfrm>
              <a:off x="361949" y="1651000"/>
              <a:ext cx="1997075" cy="311150"/>
            </a:xfrm>
            <a:prstGeom prst="rect">
              <a:avLst/>
            </a:prstGeom>
            <a:solidFill>
              <a:srgbClr val="95DCE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13" name="Rectangle 12"/>
            <p:cNvSpPr/>
            <p:nvPr userDrawn="1"/>
          </p:nvSpPr>
          <p:spPr>
            <a:xfrm>
              <a:off x="361949" y="2044700"/>
              <a:ext cx="1997075" cy="311150"/>
            </a:xfrm>
            <a:prstGeom prst="rect">
              <a:avLst/>
            </a:prstGeom>
            <a:solidFill>
              <a:srgbClr val="95DCE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14" name="Rectangle 13"/>
            <p:cNvSpPr/>
            <p:nvPr userDrawn="1"/>
          </p:nvSpPr>
          <p:spPr>
            <a:xfrm>
              <a:off x="361949" y="2438400"/>
              <a:ext cx="1997075" cy="311150"/>
            </a:xfrm>
            <a:prstGeom prst="rect">
              <a:avLst/>
            </a:prstGeom>
            <a:solidFill>
              <a:srgbClr val="95DCE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15" name="TextBox 14"/>
            <p:cNvSpPr txBox="1"/>
            <p:nvPr userDrawn="1"/>
          </p:nvSpPr>
          <p:spPr>
            <a:xfrm>
              <a:off x="423861" y="901700"/>
              <a:ext cx="1873250" cy="234950"/>
            </a:xfrm>
            <a:prstGeom prst="rect">
              <a:avLst/>
            </a:prstGeom>
          </p:spPr>
          <p:txBody>
            <a:bodyPr wrap="square" lIns="0" tIns="0" rIns="0" bIns="0" rtlCol="0" anchor="ctr" anchorCtr="0">
              <a:noAutofit/>
            </a:bodyPr>
            <a:lstStyle/>
            <a:p>
              <a:pPr algn="ctr"/>
              <a:r>
                <a:rPr lang="en-US" sz="1400" b="1" i="0" dirty="0">
                  <a:solidFill>
                    <a:schemeClr val="bg1"/>
                  </a:solidFill>
                  <a:latin typeface="Arial" pitchFamily="34" charset="0"/>
                  <a:cs typeface="Arial" pitchFamily="34" charset="0"/>
                </a:rPr>
                <a:t>Student</a:t>
              </a:r>
              <a:r>
                <a:rPr lang="en-US" sz="1400" b="1" i="0" baseline="0" dirty="0">
                  <a:solidFill>
                    <a:schemeClr val="bg1"/>
                  </a:solidFill>
                  <a:latin typeface="Arial" pitchFamily="34" charset="0"/>
                  <a:cs typeface="Arial" pitchFamily="34" charset="0"/>
                </a:rPr>
                <a:t> 1</a:t>
              </a:r>
              <a:endParaRPr lang="en-US" sz="1400" b="1" i="0" dirty="0">
                <a:solidFill>
                  <a:schemeClr val="bg1"/>
                </a:solidFill>
                <a:latin typeface="Arial" pitchFamily="34" charset="0"/>
                <a:cs typeface="Arial" pitchFamily="34" charset="0"/>
              </a:endParaRPr>
            </a:p>
          </p:txBody>
        </p:sp>
        <p:sp>
          <p:nvSpPr>
            <p:cNvPr id="16" name="TextBox 15"/>
            <p:cNvSpPr txBox="1"/>
            <p:nvPr userDrawn="1"/>
          </p:nvSpPr>
          <p:spPr>
            <a:xfrm>
              <a:off x="423861" y="1295400"/>
              <a:ext cx="1873250" cy="234950"/>
            </a:xfrm>
            <a:prstGeom prst="rect">
              <a:avLst/>
            </a:prstGeom>
          </p:spPr>
          <p:txBody>
            <a:bodyPr wrap="square" lIns="0" tIns="0" rIns="0" bIns="0" rtlCol="0" anchor="ctr" anchorCtr="0">
              <a:noAutofit/>
            </a:bodyPr>
            <a:lstStyle/>
            <a:p>
              <a:pPr algn="ctr"/>
              <a:r>
                <a:rPr lang="en-US" sz="1400" b="0" i="0" dirty="0">
                  <a:solidFill>
                    <a:srgbClr val="003359"/>
                  </a:solidFill>
                  <a:latin typeface="Arial" pitchFamily="34" charset="0"/>
                  <a:cs typeface="Arial" pitchFamily="34" charset="0"/>
                </a:rPr>
                <a:t>Great job!</a:t>
              </a:r>
            </a:p>
          </p:txBody>
        </p:sp>
        <p:sp>
          <p:nvSpPr>
            <p:cNvPr id="17" name="TextBox 16"/>
            <p:cNvSpPr txBox="1"/>
            <p:nvPr userDrawn="1"/>
          </p:nvSpPr>
          <p:spPr>
            <a:xfrm>
              <a:off x="423861" y="1689100"/>
              <a:ext cx="1873250" cy="234950"/>
            </a:xfrm>
            <a:prstGeom prst="rect">
              <a:avLst/>
            </a:prstGeom>
          </p:spPr>
          <p:txBody>
            <a:bodyPr wrap="square" lIns="0" tIns="0" rIns="0" bIns="0" rtlCol="0" anchor="ctr" anchorCtr="0">
              <a:noAutofit/>
            </a:bodyPr>
            <a:lstStyle/>
            <a:p>
              <a:pPr algn="ctr"/>
              <a:r>
                <a:rPr lang="en-US" sz="1400" b="0" i="0" dirty="0">
                  <a:solidFill>
                    <a:srgbClr val="003359"/>
                  </a:solidFill>
                  <a:latin typeface="Arial" pitchFamily="34" charset="0"/>
                  <a:cs typeface="Arial" pitchFamily="34" charset="0"/>
                </a:rPr>
                <a:t>Well done</a:t>
              </a:r>
            </a:p>
          </p:txBody>
        </p:sp>
        <p:sp>
          <p:nvSpPr>
            <p:cNvPr id="18" name="TextBox 17"/>
            <p:cNvSpPr txBox="1"/>
            <p:nvPr userDrawn="1"/>
          </p:nvSpPr>
          <p:spPr>
            <a:xfrm>
              <a:off x="423861" y="2082800"/>
              <a:ext cx="1873250" cy="234950"/>
            </a:xfrm>
            <a:prstGeom prst="rect">
              <a:avLst/>
            </a:prstGeom>
          </p:spPr>
          <p:txBody>
            <a:bodyPr wrap="square" lIns="0" tIns="0" rIns="0" bIns="0" rtlCol="0" anchor="ctr" anchorCtr="0">
              <a:noAutofit/>
            </a:bodyPr>
            <a:lstStyle/>
            <a:p>
              <a:pPr algn="ctr"/>
              <a:r>
                <a:rPr lang="en-US" sz="1400" b="0" i="0" dirty="0">
                  <a:solidFill>
                    <a:srgbClr val="003359"/>
                  </a:solidFill>
                  <a:latin typeface="Arial" pitchFamily="34" charset="0"/>
                  <a:cs typeface="Arial" pitchFamily="34" charset="0"/>
                </a:rPr>
                <a:t>Good try</a:t>
              </a:r>
            </a:p>
          </p:txBody>
        </p:sp>
        <p:sp>
          <p:nvSpPr>
            <p:cNvPr id="19" name="TextBox 18"/>
            <p:cNvSpPr txBox="1"/>
            <p:nvPr userDrawn="1"/>
          </p:nvSpPr>
          <p:spPr>
            <a:xfrm>
              <a:off x="423861" y="2476500"/>
              <a:ext cx="1873250" cy="234950"/>
            </a:xfrm>
            <a:prstGeom prst="rect">
              <a:avLst/>
            </a:prstGeom>
          </p:spPr>
          <p:txBody>
            <a:bodyPr wrap="square" lIns="0" tIns="0" rIns="0" bIns="0" rtlCol="0" anchor="ctr" anchorCtr="0">
              <a:noAutofit/>
            </a:bodyPr>
            <a:lstStyle/>
            <a:p>
              <a:pPr algn="ctr"/>
              <a:r>
                <a:rPr lang="en-US" sz="1400" b="0" i="0" dirty="0">
                  <a:solidFill>
                    <a:srgbClr val="003359"/>
                  </a:solidFill>
                  <a:latin typeface="Arial" pitchFamily="34" charset="0"/>
                  <a:cs typeface="Arial" pitchFamily="34" charset="0"/>
                </a:rPr>
                <a:t>More practice</a:t>
              </a:r>
            </a:p>
          </p:txBody>
        </p:sp>
      </p:grpSp>
      <p:sp>
        <p:nvSpPr>
          <p:cNvPr id="20" name="Rectangle 19"/>
          <p:cNvSpPr/>
          <p:nvPr/>
        </p:nvSpPr>
        <p:spPr>
          <a:xfrm>
            <a:off x="361949" y="2889250"/>
            <a:ext cx="8420101" cy="1892300"/>
          </a:xfrm>
          <a:prstGeom prst="rect">
            <a:avLst/>
          </a:prstGeom>
          <a:solidFill>
            <a:srgbClr val="E0F4F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grpSp>
        <p:nvGrpSpPr>
          <p:cNvPr id="21" name="Group 20"/>
          <p:cNvGrpSpPr/>
          <p:nvPr/>
        </p:nvGrpSpPr>
        <p:grpSpPr>
          <a:xfrm>
            <a:off x="2501899" y="863600"/>
            <a:ext cx="1997075" cy="1885950"/>
            <a:chOff x="361949" y="863600"/>
            <a:chExt cx="1997075" cy="1885950"/>
          </a:xfrm>
        </p:grpSpPr>
        <p:sp>
          <p:nvSpPr>
            <p:cNvPr id="22" name="Rectangle 21"/>
            <p:cNvSpPr/>
            <p:nvPr userDrawn="1"/>
          </p:nvSpPr>
          <p:spPr>
            <a:xfrm>
              <a:off x="361949" y="863600"/>
              <a:ext cx="1997075" cy="311150"/>
            </a:xfrm>
            <a:prstGeom prst="rect">
              <a:avLst/>
            </a:prstGeom>
            <a:solidFill>
              <a:srgbClr val="00335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23" name="Rectangle 22"/>
            <p:cNvSpPr/>
            <p:nvPr userDrawn="1"/>
          </p:nvSpPr>
          <p:spPr>
            <a:xfrm>
              <a:off x="361949" y="1257300"/>
              <a:ext cx="1997075" cy="311150"/>
            </a:xfrm>
            <a:prstGeom prst="rect">
              <a:avLst/>
            </a:prstGeom>
            <a:solidFill>
              <a:srgbClr val="95DCE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24" name="Rectangle 23"/>
            <p:cNvSpPr/>
            <p:nvPr userDrawn="1"/>
          </p:nvSpPr>
          <p:spPr>
            <a:xfrm>
              <a:off x="361949" y="1651000"/>
              <a:ext cx="1997075" cy="311150"/>
            </a:xfrm>
            <a:prstGeom prst="rect">
              <a:avLst/>
            </a:prstGeom>
            <a:solidFill>
              <a:srgbClr val="95DCE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25" name="Rectangle 24"/>
            <p:cNvSpPr/>
            <p:nvPr userDrawn="1"/>
          </p:nvSpPr>
          <p:spPr>
            <a:xfrm>
              <a:off x="361949" y="2044700"/>
              <a:ext cx="1997075" cy="311150"/>
            </a:xfrm>
            <a:prstGeom prst="rect">
              <a:avLst/>
            </a:prstGeom>
            <a:solidFill>
              <a:srgbClr val="95DCE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26" name="Rectangle 25"/>
            <p:cNvSpPr/>
            <p:nvPr userDrawn="1"/>
          </p:nvSpPr>
          <p:spPr>
            <a:xfrm>
              <a:off x="361949" y="2438400"/>
              <a:ext cx="1997075" cy="311150"/>
            </a:xfrm>
            <a:prstGeom prst="rect">
              <a:avLst/>
            </a:prstGeom>
            <a:solidFill>
              <a:srgbClr val="95DCE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27" name="TextBox 26"/>
            <p:cNvSpPr txBox="1"/>
            <p:nvPr userDrawn="1"/>
          </p:nvSpPr>
          <p:spPr>
            <a:xfrm>
              <a:off x="423861" y="901700"/>
              <a:ext cx="1873250" cy="234950"/>
            </a:xfrm>
            <a:prstGeom prst="rect">
              <a:avLst/>
            </a:prstGeom>
          </p:spPr>
          <p:txBody>
            <a:bodyPr wrap="square" lIns="0" tIns="0" rIns="0" bIns="0" rtlCol="0" anchor="ctr" anchorCtr="0">
              <a:noAutofit/>
            </a:bodyPr>
            <a:lstStyle/>
            <a:p>
              <a:pPr algn="ctr"/>
              <a:r>
                <a:rPr lang="en-US" sz="1400" b="1" i="0">
                  <a:solidFill>
                    <a:schemeClr val="bg1"/>
                  </a:solidFill>
                  <a:latin typeface="Arial" pitchFamily="34" charset="0"/>
                  <a:cs typeface="Arial" pitchFamily="34" charset="0"/>
                </a:rPr>
                <a:t>Student</a:t>
              </a:r>
              <a:r>
                <a:rPr lang="en-US" sz="1400" b="1" i="0" baseline="0">
                  <a:solidFill>
                    <a:schemeClr val="bg1"/>
                  </a:solidFill>
                  <a:latin typeface="Arial" pitchFamily="34" charset="0"/>
                  <a:cs typeface="Arial" pitchFamily="34" charset="0"/>
                </a:rPr>
                <a:t> 2</a:t>
              </a:r>
              <a:endParaRPr lang="en-US" sz="1400" b="1" i="0">
                <a:solidFill>
                  <a:schemeClr val="bg1"/>
                </a:solidFill>
                <a:latin typeface="Arial" pitchFamily="34" charset="0"/>
                <a:cs typeface="Arial" pitchFamily="34" charset="0"/>
              </a:endParaRPr>
            </a:p>
          </p:txBody>
        </p:sp>
        <p:sp>
          <p:nvSpPr>
            <p:cNvPr id="28" name="TextBox 27"/>
            <p:cNvSpPr txBox="1"/>
            <p:nvPr userDrawn="1"/>
          </p:nvSpPr>
          <p:spPr>
            <a:xfrm>
              <a:off x="423861" y="1295400"/>
              <a:ext cx="1873250" cy="234950"/>
            </a:xfrm>
            <a:prstGeom prst="rect">
              <a:avLst/>
            </a:prstGeom>
          </p:spPr>
          <p:txBody>
            <a:bodyPr wrap="square" lIns="0" tIns="0" rIns="0" bIns="0" rtlCol="0" anchor="ctr" anchorCtr="0">
              <a:noAutofit/>
            </a:bodyPr>
            <a:lstStyle/>
            <a:p>
              <a:pPr algn="ctr"/>
              <a:r>
                <a:rPr lang="en-US" sz="1400" b="0" i="0" dirty="0">
                  <a:solidFill>
                    <a:srgbClr val="003359"/>
                  </a:solidFill>
                  <a:latin typeface="Arial" pitchFamily="34" charset="0"/>
                  <a:cs typeface="Arial" pitchFamily="34" charset="0"/>
                </a:rPr>
                <a:t>Great job!</a:t>
              </a:r>
            </a:p>
          </p:txBody>
        </p:sp>
        <p:sp>
          <p:nvSpPr>
            <p:cNvPr id="29" name="TextBox 28"/>
            <p:cNvSpPr txBox="1"/>
            <p:nvPr userDrawn="1"/>
          </p:nvSpPr>
          <p:spPr>
            <a:xfrm>
              <a:off x="423861" y="1689100"/>
              <a:ext cx="1873250" cy="234950"/>
            </a:xfrm>
            <a:prstGeom prst="rect">
              <a:avLst/>
            </a:prstGeom>
          </p:spPr>
          <p:txBody>
            <a:bodyPr wrap="square" lIns="0" tIns="0" rIns="0" bIns="0" rtlCol="0" anchor="ctr" anchorCtr="0">
              <a:noAutofit/>
            </a:bodyPr>
            <a:lstStyle/>
            <a:p>
              <a:pPr algn="ctr"/>
              <a:r>
                <a:rPr lang="en-US" sz="1400" b="0" i="0" dirty="0">
                  <a:solidFill>
                    <a:srgbClr val="003359"/>
                  </a:solidFill>
                  <a:latin typeface="Arial" pitchFamily="34" charset="0"/>
                  <a:cs typeface="Arial" pitchFamily="34" charset="0"/>
                </a:rPr>
                <a:t>Well done</a:t>
              </a:r>
            </a:p>
          </p:txBody>
        </p:sp>
        <p:sp>
          <p:nvSpPr>
            <p:cNvPr id="30" name="TextBox 29"/>
            <p:cNvSpPr txBox="1"/>
            <p:nvPr userDrawn="1"/>
          </p:nvSpPr>
          <p:spPr>
            <a:xfrm>
              <a:off x="423861" y="2082800"/>
              <a:ext cx="1873250" cy="234950"/>
            </a:xfrm>
            <a:prstGeom prst="rect">
              <a:avLst/>
            </a:prstGeom>
          </p:spPr>
          <p:txBody>
            <a:bodyPr wrap="square" lIns="0" tIns="0" rIns="0" bIns="0" rtlCol="0" anchor="ctr" anchorCtr="0">
              <a:noAutofit/>
            </a:bodyPr>
            <a:lstStyle/>
            <a:p>
              <a:pPr algn="ctr"/>
              <a:r>
                <a:rPr lang="en-US" sz="1400" b="0" i="0" dirty="0">
                  <a:solidFill>
                    <a:srgbClr val="003359"/>
                  </a:solidFill>
                  <a:latin typeface="Arial" pitchFamily="34" charset="0"/>
                  <a:cs typeface="Arial" pitchFamily="34" charset="0"/>
                </a:rPr>
                <a:t>Good try</a:t>
              </a:r>
            </a:p>
          </p:txBody>
        </p:sp>
        <p:sp>
          <p:nvSpPr>
            <p:cNvPr id="31" name="TextBox 30"/>
            <p:cNvSpPr txBox="1"/>
            <p:nvPr userDrawn="1"/>
          </p:nvSpPr>
          <p:spPr>
            <a:xfrm>
              <a:off x="423861" y="2476500"/>
              <a:ext cx="1873250" cy="234950"/>
            </a:xfrm>
            <a:prstGeom prst="rect">
              <a:avLst/>
            </a:prstGeom>
          </p:spPr>
          <p:txBody>
            <a:bodyPr wrap="square" lIns="0" tIns="0" rIns="0" bIns="0" rtlCol="0" anchor="ctr" anchorCtr="0">
              <a:noAutofit/>
            </a:bodyPr>
            <a:lstStyle/>
            <a:p>
              <a:pPr algn="ctr"/>
              <a:r>
                <a:rPr lang="en-US" sz="1400" b="0" i="0" dirty="0">
                  <a:solidFill>
                    <a:srgbClr val="003359"/>
                  </a:solidFill>
                  <a:latin typeface="Arial" pitchFamily="34" charset="0"/>
                  <a:cs typeface="Arial" pitchFamily="34" charset="0"/>
                </a:rPr>
                <a:t>More practice</a:t>
              </a:r>
            </a:p>
          </p:txBody>
        </p:sp>
      </p:grpSp>
      <p:grpSp>
        <p:nvGrpSpPr>
          <p:cNvPr id="32" name="Group 31"/>
          <p:cNvGrpSpPr/>
          <p:nvPr/>
        </p:nvGrpSpPr>
        <p:grpSpPr>
          <a:xfrm>
            <a:off x="4648199" y="863600"/>
            <a:ext cx="1997075" cy="1885950"/>
            <a:chOff x="361949" y="863600"/>
            <a:chExt cx="1997075" cy="1885950"/>
          </a:xfrm>
        </p:grpSpPr>
        <p:sp>
          <p:nvSpPr>
            <p:cNvPr id="33" name="Rectangle 32"/>
            <p:cNvSpPr/>
            <p:nvPr userDrawn="1"/>
          </p:nvSpPr>
          <p:spPr>
            <a:xfrm>
              <a:off x="361949" y="863600"/>
              <a:ext cx="1997075" cy="311150"/>
            </a:xfrm>
            <a:prstGeom prst="rect">
              <a:avLst/>
            </a:prstGeom>
            <a:solidFill>
              <a:srgbClr val="00335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34" name="Rectangle 33"/>
            <p:cNvSpPr/>
            <p:nvPr userDrawn="1"/>
          </p:nvSpPr>
          <p:spPr>
            <a:xfrm>
              <a:off x="361949" y="1257300"/>
              <a:ext cx="1997075" cy="311150"/>
            </a:xfrm>
            <a:prstGeom prst="rect">
              <a:avLst/>
            </a:prstGeom>
            <a:solidFill>
              <a:srgbClr val="95DCE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35" name="Rectangle 34"/>
            <p:cNvSpPr/>
            <p:nvPr userDrawn="1"/>
          </p:nvSpPr>
          <p:spPr>
            <a:xfrm>
              <a:off x="361949" y="1651000"/>
              <a:ext cx="1997075" cy="311150"/>
            </a:xfrm>
            <a:prstGeom prst="rect">
              <a:avLst/>
            </a:prstGeom>
            <a:solidFill>
              <a:srgbClr val="95DCE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36" name="Rectangle 35"/>
            <p:cNvSpPr/>
            <p:nvPr userDrawn="1"/>
          </p:nvSpPr>
          <p:spPr>
            <a:xfrm>
              <a:off x="361949" y="2044700"/>
              <a:ext cx="1997075" cy="311150"/>
            </a:xfrm>
            <a:prstGeom prst="rect">
              <a:avLst/>
            </a:prstGeom>
            <a:solidFill>
              <a:srgbClr val="95DCE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37" name="Rectangle 36"/>
            <p:cNvSpPr/>
            <p:nvPr userDrawn="1"/>
          </p:nvSpPr>
          <p:spPr>
            <a:xfrm>
              <a:off x="361949" y="2438400"/>
              <a:ext cx="1997075" cy="311150"/>
            </a:xfrm>
            <a:prstGeom prst="rect">
              <a:avLst/>
            </a:prstGeom>
            <a:solidFill>
              <a:srgbClr val="95DCE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38" name="TextBox 37"/>
            <p:cNvSpPr txBox="1"/>
            <p:nvPr userDrawn="1"/>
          </p:nvSpPr>
          <p:spPr>
            <a:xfrm>
              <a:off x="423861" y="901700"/>
              <a:ext cx="1873250" cy="234950"/>
            </a:xfrm>
            <a:prstGeom prst="rect">
              <a:avLst/>
            </a:prstGeom>
          </p:spPr>
          <p:txBody>
            <a:bodyPr wrap="square" lIns="0" tIns="0" rIns="0" bIns="0" rtlCol="0" anchor="ctr" anchorCtr="0">
              <a:noAutofit/>
            </a:bodyPr>
            <a:lstStyle/>
            <a:p>
              <a:pPr algn="ctr"/>
              <a:r>
                <a:rPr lang="en-US" sz="1400" b="1" i="0" dirty="0">
                  <a:solidFill>
                    <a:schemeClr val="bg1"/>
                  </a:solidFill>
                  <a:latin typeface="Arial" pitchFamily="34" charset="0"/>
                  <a:cs typeface="Arial" pitchFamily="34" charset="0"/>
                </a:rPr>
                <a:t>Student</a:t>
              </a:r>
              <a:r>
                <a:rPr lang="en-US" sz="1400" b="1" i="0" baseline="0" dirty="0">
                  <a:solidFill>
                    <a:schemeClr val="bg1"/>
                  </a:solidFill>
                  <a:latin typeface="Arial" pitchFamily="34" charset="0"/>
                  <a:cs typeface="Arial" pitchFamily="34" charset="0"/>
                </a:rPr>
                <a:t> 3</a:t>
              </a:r>
              <a:endParaRPr lang="en-US" sz="1400" b="1" i="0" dirty="0">
                <a:solidFill>
                  <a:schemeClr val="bg1"/>
                </a:solidFill>
                <a:latin typeface="Arial" pitchFamily="34" charset="0"/>
                <a:cs typeface="Arial" pitchFamily="34" charset="0"/>
              </a:endParaRPr>
            </a:p>
          </p:txBody>
        </p:sp>
        <p:sp>
          <p:nvSpPr>
            <p:cNvPr id="39" name="TextBox 38"/>
            <p:cNvSpPr txBox="1"/>
            <p:nvPr userDrawn="1"/>
          </p:nvSpPr>
          <p:spPr>
            <a:xfrm>
              <a:off x="423861" y="1295400"/>
              <a:ext cx="1873250" cy="234950"/>
            </a:xfrm>
            <a:prstGeom prst="rect">
              <a:avLst/>
            </a:prstGeom>
          </p:spPr>
          <p:txBody>
            <a:bodyPr wrap="square" lIns="0" tIns="0" rIns="0" bIns="0" rtlCol="0" anchor="ctr" anchorCtr="0">
              <a:noAutofit/>
            </a:bodyPr>
            <a:lstStyle/>
            <a:p>
              <a:pPr algn="ctr"/>
              <a:r>
                <a:rPr lang="en-US" sz="1400" b="0" i="0" dirty="0">
                  <a:solidFill>
                    <a:srgbClr val="003359"/>
                  </a:solidFill>
                  <a:latin typeface="Arial" pitchFamily="34" charset="0"/>
                  <a:cs typeface="Arial" pitchFamily="34" charset="0"/>
                </a:rPr>
                <a:t>Great job!</a:t>
              </a:r>
            </a:p>
          </p:txBody>
        </p:sp>
        <p:sp>
          <p:nvSpPr>
            <p:cNvPr id="40" name="TextBox 39"/>
            <p:cNvSpPr txBox="1"/>
            <p:nvPr userDrawn="1"/>
          </p:nvSpPr>
          <p:spPr>
            <a:xfrm>
              <a:off x="423861" y="1689100"/>
              <a:ext cx="1873250" cy="234950"/>
            </a:xfrm>
            <a:prstGeom prst="rect">
              <a:avLst/>
            </a:prstGeom>
          </p:spPr>
          <p:txBody>
            <a:bodyPr wrap="square" lIns="0" tIns="0" rIns="0" bIns="0" rtlCol="0" anchor="ctr" anchorCtr="0">
              <a:noAutofit/>
            </a:bodyPr>
            <a:lstStyle/>
            <a:p>
              <a:pPr algn="ctr"/>
              <a:r>
                <a:rPr lang="en-US" sz="1400" b="0" i="0" dirty="0">
                  <a:solidFill>
                    <a:srgbClr val="003359"/>
                  </a:solidFill>
                  <a:latin typeface="Arial" pitchFamily="34" charset="0"/>
                  <a:cs typeface="Arial" pitchFamily="34" charset="0"/>
                </a:rPr>
                <a:t>Well done</a:t>
              </a:r>
            </a:p>
          </p:txBody>
        </p:sp>
        <p:sp>
          <p:nvSpPr>
            <p:cNvPr id="41" name="TextBox 40"/>
            <p:cNvSpPr txBox="1"/>
            <p:nvPr userDrawn="1"/>
          </p:nvSpPr>
          <p:spPr>
            <a:xfrm>
              <a:off x="423861" y="2082800"/>
              <a:ext cx="1873250" cy="234950"/>
            </a:xfrm>
            <a:prstGeom prst="rect">
              <a:avLst/>
            </a:prstGeom>
          </p:spPr>
          <p:txBody>
            <a:bodyPr wrap="square" lIns="0" tIns="0" rIns="0" bIns="0" rtlCol="0" anchor="ctr" anchorCtr="0">
              <a:noAutofit/>
            </a:bodyPr>
            <a:lstStyle/>
            <a:p>
              <a:pPr algn="ctr"/>
              <a:r>
                <a:rPr lang="en-US" sz="1400" b="0" i="0" dirty="0">
                  <a:solidFill>
                    <a:srgbClr val="003359"/>
                  </a:solidFill>
                  <a:latin typeface="Arial" pitchFamily="34" charset="0"/>
                  <a:cs typeface="Arial" pitchFamily="34" charset="0"/>
                </a:rPr>
                <a:t>Good try</a:t>
              </a:r>
            </a:p>
          </p:txBody>
        </p:sp>
        <p:sp>
          <p:nvSpPr>
            <p:cNvPr id="42" name="TextBox 41"/>
            <p:cNvSpPr txBox="1"/>
            <p:nvPr userDrawn="1"/>
          </p:nvSpPr>
          <p:spPr>
            <a:xfrm>
              <a:off x="423861" y="2476500"/>
              <a:ext cx="1873250" cy="234950"/>
            </a:xfrm>
            <a:prstGeom prst="rect">
              <a:avLst/>
            </a:prstGeom>
          </p:spPr>
          <p:txBody>
            <a:bodyPr wrap="square" lIns="0" tIns="0" rIns="0" bIns="0" rtlCol="0" anchor="ctr" anchorCtr="0">
              <a:noAutofit/>
            </a:bodyPr>
            <a:lstStyle/>
            <a:p>
              <a:pPr algn="ctr"/>
              <a:r>
                <a:rPr lang="en-US" sz="1400" b="0" i="0" dirty="0">
                  <a:solidFill>
                    <a:srgbClr val="003359"/>
                  </a:solidFill>
                  <a:latin typeface="Arial" pitchFamily="34" charset="0"/>
                  <a:cs typeface="Arial" pitchFamily="34" charset="0"/>
                </a:rPr>
                <a:t>More practice</a:t>
              </a:r>
            </a:p>
          </p:txBody>
        </p:sp>
      </p:grpSp>
      <p:grpSp>
        <p:nvGrpSpPr>
          <p:cNvPr id="43" name="Group 42"/>
          <p:cNvGrpSpPr/>
          <p:nvPr/>
        </p:nvGrpSpPr>
        <p:grpSpPr>
          <a:xfrm>
            <a:off x="6788149" y="863600"/>
            <a:ext cx="1997075" cy="1885950"/>
            <a:chOff x="361949" y="863600"/>
            <a:chExt cx="1997075" cy="1885950"/>
          </a:xfrm>
        </p:grpSpPr>
        <p:sp>
          <p:nvSpPr>
            <p:cNvPr id="44" name="Rectangle 43"/>
            <p:cNvSpPr/>
            <p:nvPr userDrawn="1"/>
          </p:nvSpPr>
          <p:spPr>
            <a:xfrm>
              <a:off x="361949" y="863600"/>
              <a:ext cx="1997075" cy="311150"/>
            </a:xfrm>
            <a:prstGeom prst="rect">
              <a:avLst/>
            </a:prstGeom>
            <a:solidFill>
              <a:srgbClr val="00335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45" name="Rectangle 44"/>
            <p:cNvSpPr/>
            <p:nvPr userDrawn="1"/>
          </p:nvSpPr>
          <p:spPr>
            <a:xfrm>
              <a:off x="361949" y="1257300"/>
              <a:ext cx="1997075" cy="311150"/>
            </a:xfrm>
            <a:prstGeom prst="rect">
              <a:avLst/>
            </a:prstGeom>
            <a:solidFill>
              <a:srgbClr val="95DCE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46" name="Rectangle 45"/>
            <p:cNvSpPr/>
            <p:nvPr userDrawn="1"/>
          </p:nvSpPr>
          <p:spPr>
            <a:xfrm>
              <a:off x="361949" y="1651000"/>
              <a:ext cx="1997075" cy="311150"/>
            </a:xfrm>
            <a:prstGeom prst="rect">
              <a:avLst/>
            </a:prstGeom>
            <a:solidFill>
              <a:srgbClr val="95DCE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47" name="Rectangle 46"/>
            <p:cNvSpPr/>
            <p:nvPr userDrawn="1"/>
          </p:nvSpPr>
          <p:spPr>
            <a:xfrm>
              <a:off x="361949" y="2044700"/>
              <a:ext cx="1997075" cy="311150"/>
            </a:xfrm>
            <a:prstGeom prst="rect">
              <a:avLst/>
            </a:prstGeom>
            <a:solidFill>
              <a:srgbClr val="95DCE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48" name="Rectangle 47"/>
            <p:cNvSpPr/>
            <p:nvPr userDrawn="1"/>
          </p:nvSpPr>
          <p:spPr>
            <a:xfrm>
              <a:off x="361949" y="2438400"/>
              <a:ext cx="1997075" cy="311150"/>
            </a:xfrm>
            <a:prstGeom prst="rect">
              <a:avLst/>
            </a:prstGeom>
            <a:solidFill>
              <a:srgbClr val="95DCE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49" name="TextBox 48"/>
            <p:cNvSpPr txBox="1"/>
            <p:nvPr userDrawn="1"/>
          </p:nvSpPr>
          <p:spPr>
            <a:xfrm>
              <a:off x="423861" y="901700"/>
              <a:ext cx="1873250" cy="234950"/>
            </a:xfrm>
            <a:prstGeom prst="rect">
              <a:avLst/>
            </a:prstGeom>
          </p:spPr>
          <p:txBody>
            <a:bodyPr wrap="square" lIns="0" tIns="0" rIns="0" bIns="0" rtlCol="0" anchor="ctr" anchorCtr="0">
              <a:noAutofit/>
            </a:bodyPr>
            <a:lstStyle/>
            <a:p>
              <a:pPr algn="ctr"/>
              <a:r>
                <a:rPr lang="en-US" sz="1400" b="1" i="0" dirty="0">
                  <a:solidFill>
                    <a:schemeClr val="bg1"/>
                  </a:solidFill>
                  <a:latin typeface="Arial" pitchFamily="34" charset="0"/>
                  <a:cs typeface="Arial" pitchFamily="34" charset="0"/>
                </a:rPr>
                <a:t>Student</a:t>
              </a:r>
              <a:r>
                <a:rPr lang="en-US" sz="1400" b="1" i="0" baseline="0" dirty="0">
                  <a:solidFill>
                    <a:schemeClr val="bg1"/>
                  </a:solidFill>
                  <a:latin typeface="Arial" pitchFamily="34" charset="0"/>
                  <a:cs typeface="Arial" pitchFamily="34" charset="0"/>
                </a:rPr>
                <a:t> 4</a:t>
              </a:r>
              <a:endParaRPr lang="en-US" sz="1400" b="1" i="0" dirty="0">
                <a:solidFill>
                  <a:schemeClr val="bg1"/>
                </a:solidFill>
                <a:latin typeface="Arial" pitchFamily="34" charset="0"/>
                <a:cs typeface="Arial" pitchFamily="34" charset="0"/>
              </a:endParaRPr>
            </a:p>
          </p:txBody>
        </p:sp>
        <p:sp>
          <p:nvSpPr>
            <p:cNvPr id="50" name="TextBox 49"/>
            <p:cNvSpPr txBox="1"/>
            <p:nvPr userDrawn="1"/>
          </p:nvSpPr>
          <p:spPr>
            <a:xfrm>
              <a:off x="423861" y="1295400"/>
              <a:ext cx="1873250" cy="234950"/>
            </a:xfrm>
            <a:prstGeom prst="rect">
              <a:avLst/>
            </a:prstGeom>
          </p:spPr>
          <p:txBody>
            <a:bodyPr wrap="square" lIns="0" tIns="0" rIns="0" bIns="0" rtlCol="0" anchor="ctr" anchorCtr="0">
              <a:noAutofit/>
            </a:bodyPr>
            <a:lstStyle/>
            <a:p>
              <a:pPr algn="ctr"/>
              <a:r>
                <a:rPr lang="en-US" sz="1400" b="0" i="0" dirty="0">
                  <a:solidFill>
                    <a:srgbClr val="003359"/>
                  </a:solidFill>
                  <a:latin typeface="Arial" pitchFamily="34" charset="0"/>
                  <a:cs typeface="Arial" pitchFamily="34" charset="0"/>
                </a:rPr>
                <a:t>Great job!</a:t>
              </a:r>
            </a:p>
          </p:txBody>
        </p:sp>
        <p:sp>
          <p:nvSpPr>
            <p:cNvPr id="51" name="TextBox 50"/>
            <p:cNvSpPr txBox="1"/>
            <p:nvPr userDrawn="1"/>
          </p:nvSpPr>
          <p:spPr>
            <a:xfrm>
              <a:off x="423861" y="1689100"/>
              <a:ext cx="1873250" cy="234950"/>
            </a:xfrm>
            <a:prstGeom prst="rect">
              <a:avLst/>
            </a:prstGeom>
          </p:spPr>
          <p:txBody>
            <a:bodyPr wrap="square" lIns="0" tIns="0" rIns="0" bIns="0" rtlCol="0" anchor="ctr" anchorCtr="0">
              <a:noAutofit/>
            </a:bodyPr>
            <a:lstStyle/>
            <a:p>
              <a:pPr algn="ctr"/>
              <a:r>
                <a:rPr lang="en-US" sz="1400" b="0" i="0" dirty="0">
                  <a:solidFill>
                    <a:srgbClr val="003359"/>
                  </a:solidFill>
                  <a:latin typeface="Arial" pitchFamily="34" charset="0"/>
                  <a:cs typeface="Arial" pitchFamily="34" charset="0"/>
                </a:rPr>
                <a:t>Well done</a:t>
              </a:r>
            </a:p>
          </p:txBody>
        </p:sp>
        <p:sp>
          <p:nvSpPr>
            <p:cNvPr id="52" name="TextBox 51"/>
            <p:cNvSpPr txBox="1"/>
            <p:nvPr userDrawn="1"/>
          </p:nvSpPr>
          <p:spPr>
            <a:xfrm>
              <a:off x="423861" y="2082800"/>
              <a:ext cx="1873250" cy="234950"/>
            </a:xfrm>
            <a:prstGeom prst="rect">
              <a:avLst/>
            </a:prstGeom>
          </p:spPr>
          <p:txBody>
            <a:bodyPr wrap="square" lIns="0" tIns="0" rIns="0" bIns="0" rtlCol="0" anchor="ctr" anchorCtr="0">
              <a:noAutofit/>
            </a:bodyPr>
            <a:lstStyle/>
            <a:p>
              <a:pPr algn="ctr"/>
              <a:r>
                <a:rPr lang="en-US" sz="1400" b="0" i="0" dirty="0">
                  <a:solidFill>
                    <a:srgbClr val="003359"/>
                  </a:solidFill>
                  <a:latin typeface="Arial" pitchFamily="34" charset="0"/>
                  <a:cs typeface="Arial" pitchFamily="34" charset="0"/>
                </a:rPr>
                <a:t>Good try</a:t>
              </a:r>
            </a:p>
          </p:txBody>
        </p:sp>
        <p:sp>
          <p:nvSpPr>
            <p:cNvPr id="53" name="TextBox 52"/>
            <p:cNvSpPr txBox="1"/>
            <p:nvPr userDrawn="1"/>
          </p:nvSpPr>
          <p:spPr>
            <a:xfrm>
              <a:off x="423861" y="2476500"/>
              <a:ext cx="1873250" cy="234950"/>
            </a:xfrm>
            <a:prstGeom prst="rect">
              <a:avLst/>
            </a:prstGeom>
          </p:spPr>
          <p:txBody>
            <a:bodyPr wrap="square" lIns="0" tIns="0" rIns="0" bIns="0" rtlCol="0" anchor="ctr" anchorCtr="0">
              <a:noAutofit/>
            </a:bodyPr>
            <a:lstStyle/>
            <a:p>
              <a:pPr algn="ctr"/>
              <a:r>
                <a:rPr lang="en-US" sz="1400" b="0" i="0" dirty="0">
                  <a:solidFill>
                    <a:srgbClr val="003359"/>
                  </a:solidFill>
                  <a:latin typeface="Arial" pitchFamily="34" charset="0"/>
                  <a:cs typeface="Arial" pitchFamily="34" charset="0"/>
                </a:rPr>
                <a:t>More practice</a:t>
              </a:r>
            </a:p>
          </p:txBody>
        </p:sp>
      </p:grpSp>
      <p:sp>
        <p:nvSpPr>
          <p:cNvPr id="54" name="TextBox 53"/>
          <p:cNvSpPr txBox="1"/>
          <p:nvPr/>
        </p:nvSpPr>
        <p:spPr>
          <a:xfrm>
            <a:off x="590550" y="3041650"/>
            <a:ext cx="2197100" cy="246221"/>
          </a:xfrm>
          <a:prstGeom prst="rect">
            <a:avLst/>
          </a:prstGeom>
        </p:spPr>
        <p:txBody>
          <a:bodyPr wrap="square" lIns="0" tIns="0" rIns="0" bIns="0" rtlCol="0">
            <a:spAutoFit/>
          </a:bodyPr>
          <a:lstStyle/>
          <a:p>
            <a:pPr algn="l"/>
            <a:r>
              <a:rPr lang="en-US" sz="1600" b="1" i="0" dirty="0">
                <a:solidFill>
                  <a:srgbClr val="003359"/>
                </a:solidFill>
                <a:latin typeface="Arial" pitchFamily="34" charset="0"/>
                <a:cs typeface="Arial" pitchFamily="34" charset="0"/>
              </a:rPr>
              <a:t>Feedback</a:t>
            </a:r>
          </a:p>
        </p:txBody>
      </p:sp>
      <p:grpSp>
        <p:nvGrpSpPr>
          <p:cNvPr id="58" name="Group 57"/>
          <p:cNvGrpSpPr/>
          <p:nvPr/>
        </p:nvGrpSpPr>
        <p:grpSpPr>
          <a:xfrm>
            <a:off x="0" y="446088"/>
            <a:ext cx="9144000" cy="72000"/>
            <a:chOff x="0" y="446088"/>
            <a:chExt cx="9144000" cy="72000"/>
          </a:xfrm>
        </p:grpSpPr>
        <p:sp>
          <p:nvSpPr>
            <p:cNvPr id="59" name="Rectangle 58"/>
            <p:cNvSpPr/>
            <p:nvPr/>
          </p:nvSpPr>
          <p:spPr>
            <a:xfrm>
              <a:off x="0" y="446088"/>
              <a:ext cx="9144000" cy="72000"/>
            </a:xfrm>
            <a:prstGeom prst="rect">
              <a:avLst/>
            </a:prstGeom>
            <a:solidFill>
              <a:srgbClr val="FF8E7E">
                <a:alpha val="74902"/>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60" name="Rectangle 59"/>
            <p:cNvSpPr/>
            <p:nvPr/>
          </p:nvSpPr>
          <p:spPr>
            <a:xfrm>
              <a:off x="1" y="446088"/>
              <a:ext cx="358774" cy="72000"/>
            </a:xfrm>
            <a:prstGeom prst="rect">
              <a:avLst/>
            </a:prstGeom>
            <a:solidFill>
              <a:srgbClr val="FF8E7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grpSp>
    </p:spTree>
    <p:extLst>
      <p:ext uri="{BB962C8B-B14F-4D97-AF65-F5344CB8AC3E}">
        <p14:creationId xmlns:p14="http://schemas.microsoft.com/office/powerpoint/2010/main" val="176681448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Rectangle 67"/>
          <p:cNvSpPr/>
          <p:nvPr/>
        </p:nvSpPr>
        <p:spPr>
          <a:xfrm>
            <a:off x="0" y="1"/>
            <a:ext cx="9144000" cy="447674"/>
          </a:xfrm>
          <a:prstGeom prst="rect">
            <a:avLst/>
          </a:prstGeom>
          <a:solidFill>
            <a:srgbClr val="00335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70" name="Title 8"/>
          <p:cNvSpPr txBox="1">
            <a:spLocks/>
          </p:cNvSpPr>
          <p:nvPr/>
        </p:nvSpPr>
        <p:spPr>
          <a:xfrm>
            <a:off x="355600" y="104775"/>
            <a:ext cx="5168900" cy="246221"/>
          </a:xfrm>
          <a:prstGeom prst="rect">
            <a:avLst/>
          </a:prstGeom>
        </p:spPr>
        <p:txBody>
          <a:bodyPr vert="horz" wrap="square" lIns="0" tIns="0" rIns="0" bIns="0">
            <a:spAutoFit/>
          </a:bodyPr>
          <a:lstStyle>
            <a:lvl1pPr algn="l" defTabSz="457200" rtl="0" eaLnBrk="1" latinLnBrk="0" hangingPunct="1">
              <a:spcBef>
                <a:spcPct val="0"/>
              </a:spcBef>
              <a:buNone/>
              <a:defRPr sz="1600" b="1" i="0" kern="1200">
                <a:solidFill>
                  <a:srgbClr val="FFFFFF"/>
                </a:solidFill>
                <a:latin typeface="Arial"/>
                <a:ea typeface="+mj-ea"/>
                <a:cs typeface="Arial"/>
              </a:defRPr>
            </a:lvl1pPr>
          </a:lstStyle>
          <a:p>
            <a:r>
              <a:rPr lang="en-US" dirty="0">
                <a:latin typeface="Arial" pitchFamily="34" charset="0"/>
                <a:cs typeface="Arial" pitchFamily="34" charset="0"/>
              </a:rPr>
              <a:t>Part 2.0: Target Language</a:t>
            </a:r>
          </a:p>
        </p:txBody>
      </p:sp>
      <p:sp>
        <p:nvSpPr>
          <p:cNvPr id="39" name="Text Placeholder 16"/>
          <p:cNvSpPr txBox="1">
            <a:spLocks/>
          </p:cNvSpPr>
          <p:nvPr/>
        </p:nvSpPr>
        <p:spPr>
          <a:xfrm>
            <a:off x="5549900" y="95250"/>
            <a:ext cx="3238500" cy="260350"/>
          </a:xfrm>
          <a:prstGeom prst="rect">
            <a:avLst/>
          </a:prstGeom>
        </p:spPr>
        <p:txBody>
          <a:bodyPr vert="horz" lIns="0" tIns="0" rIns="0" bIns="0">
            <a:normAutofit/>
          </a:bodyPr>
          <a:lstStyle>
            <a:lvl1pPr marL="0" indent="0" algn="r" defTabSz="457200" rtl="0" eaLnBrk="1" latinLnBrk="0" hangingPunct="1">
              <a:spcBef>
                <a:spcPct val="20000"/>
              </a:spcBef>
              <a:buFont typeface="Arial"/>
              <a:buNone/>
              <a:defRPr sz="1600" b="0" i="0" kern="1200">
                <a:solidFill>
                  <a:schemeClr val="bg1"/>
                </a:solidFill>
                <a:latin typeface="Arial"/>
                <a:ea typeface="+mn-ea"/>
                <a:cs typeface="Arial"/>
              </a:defRPr>
            </a:lvl1pPr>
            <a:lvl2pPr marL="457200" indent="0" algn="l" defTabSz="457200" rtl="0" eaLnBrk="1" latinLnBrk="0" hangingPunct="1">
              <a:spcBef>
                <a:spcPct val="20000"/>
              </a:spcBef>
              <a:buFont typeface="Arial"/>
              <a:buNone/>
              <a:defRPr sz="1600" b="0" i="0" kern="1200">
                <a:solidFill>
                  <a:srgbClr val="F12C3E"/>
                </a:solidFill>
                <a:latin typeface="Arial"/>
                <a:ea typeface="+mn-ea"/>
                <a:cs typeface="Arial"/>
              </a:defRPr>
            </a:lvl2pPr>
            <a:lvl3pPr marL="914400" indent="0" algn="l" defTabSz="457200" rtl="0" eaLnBrk="1" latinLnBrk="0" hangingPunct="1">
              <a:spcBef>
                <a:spcPct val="20000"/>
              </a:spcBef>
              <a:buFont typeface="Arial"/>
              <a:buNone/>
              <a:defRPr sz="1600" b="0" i="0" kern="1200">
                <a:solidFill>
                  <a:srgbClr val="F12C3E"/>
                </a:solidFill>
                <a:latin typeface="Arial"/>
                <a:ea typeface="+mn-ea"/>
                <a:cs typeface="Arial"/>
              </a:defRPr>
            </a:lvl3pPr>
            <a:lvl4pPr marL="1371600" indent="0" algn="l" defTabSz="457200" rtl="0" eaLnBrk="1" latinLnBrk="0" hangingPunct="1">
              <a:spcBef>
                <a:spcPct val="20000"/>
              </a:spcBef>
              <a:buFont typeface="Arial"/>
              <a:buNone/>
              <a:defRPr sz="1600" b="0" i="0" kern="1200">
                <a:solidFill>
                  <a:srgbClr val="F12C3E"/>
                </a:solidFill>
                <a:latin typeface="Arial"/>
                <a:ea typeface="+mn-ea"/>
                <a:cs typeface="Arial"/>
              </a:defRPr>
            </a:lvl4pPr>
            <a:lvl5pPr marL="1828800" indent="0" algn="l" defTabSz="457200" rtl="0" eaLnBrk="1" latinLnBrk="0" hangingPunct="1">
              <a:spcBef>
                <a:spcPct val="20000"/>
              </a:spcBef>
              <a:buFont typeface="Arial"/>
              <a:buNone/>
              <a:defRPr sz="1600" b="0" i="0" kern="1200">
                <a:solidFill>
                  <a:srgbClr val="F12C3E"/>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latin typeface="Arial" pitchFamily="34" charset="0"/>
                <a:cs typeface="Arial" pitchFamily="34" charset="0"/>
              </a:rPr>
              <a:t>Activity 2.2: Context Creation</a:t>
            </a:r>
            <a:endParaRPr lang="en-GB" dirty="0">
              <a:latin typeface="Arial" pitchFamily="34" charset="0"/>
              <a:cs typeface="Arial" pitchFamily="34" charset="0"/>
            </a:endParaRPr>
          </a:p>
        </p:txBody>
      </p:sp>
      <p:grpSp>
        <p:nvGrpSpPr>
          <p:cNvPr id="19" name="Group 18"/>
          <p:cNvGrpSpPr/>
          <p:nvPr/>
        </p:nvGrpSpPr>
        <p:grpSpPr>
          <a:xfrm>
            <a:off x="6734172" y="3824287"/>
            <a:ext cx="1971675" cy="870251"/>
            <a:chOff x="3155949" y="3846512"/>
            <a:chExt cx="1971675" cy="870251"/>
          </a:xfrm>
        </p:grpSpPr>
        <p:sp>
          <p:nvSpPr>
            <p:cNvPr id="20" name="TextBox 19"/>
            <p:cNvSpPr txBox="1"/>
            <p:nvPr/>
          </p:nvSpPr>
          <p:spPr>
            <a:xfrm flipH="1">
              <a:off x="3155949" y="4068763"/>
              <a:ext cx="1971675" cy="648000"/>
            </a:xfrm>
            <a:prstGeom prst="rect">
              <a:avLst/>
            </a:prstGeom>
            <a:solidFill>
              <a:srgbClr val="C7EDF6"/>
            </a:solidFill>
            <a:ln w="161925" cap="rnd">
              <a:solidFill>
                <a:srgbClr val="C7EDF6"/>
              </a:solidFill>
            </a:ln>
            <a:effectLst/>
          </p:spPr>
          <p:txBody>
            <a:bodyPr wrap="square" lIns="0" tIns="0" rIns="0" bIns="0" rtlCol="0" anchor="ctr" anchorCtr="1">
              <a:noAutofit/>
            </a:bodyPr>
            <a:lstStyle/>
            <a:p>
              <a:pPr algn="ctr"/>
              <a:r>
                <a:rPr lang="en-US" sz="1600" u="dotted" dirty="0" smtClean="0">
                  <a:solidFill>
                    <a:srgbClr val="003359"/>
                  </a:solidFill>
                  <a:latin typeface="Arial" pitchFamily="34" charset="0"/>
                  <a:cs typeface="Arial" pitchFamily="34" charset="0"/>
                </a:rPr>
                <a:t>                               .</a:t>
              </a:r>
              <a:endParaRPr lang="en-US" sz="1600" u="dotted" dirty="0">
                <a:solidFill>
                  <a:srgbClr val="003359"/>
                </a:solidFill>
                <a:latin typeface="Arial" pitchFamily="34" charset="0"/>
                <a:cs typeface="Arial" pitchFamily="34" charset="0"/>
              </a:endParaRPr>
            </a:p>
          </p:txBody>
        </p:sp>
        <p:sp>
          <p:nvSpPr>
            <p:cNvPr id="21" name="Right Triangle 20"/>
            <p:cNvSpPr/>
            <p:nvPr/>
          </p:nvSpPr>
          <p:spPr>
            <a:xfrm rot="16200000">
              <a:off x="3622676" y="3846512"/>
              <a:ext cx="146051" cy="146051"/>
            </a:xfrm>
            <a:prstGeom prst="rtTriangle">
              <a:avLst/>
            </a:prstGeom>
            <a:solidFill>
              <a:srgbClr val="C7EDF6"/>
            </a:solidFill>
            <a:ln>
              <a:solidFill>
                <a:srgbClr val="C7EDF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pitchFamily="34" charset="0"/>
                <a:cs typeface="Arial" pitchFamily="34" charset="0"/>
              </a:endParaRPr>
            </a:p>
          </p:txBody>
        </p:sp>
      </p:grpSp>
      <p:sp>
        <p:nvSpPr>
          <p:cNvPr id="22" name="TextBox 21"/>
          <p:cNvSpPr txBox="1"/>
          <p:nvPr/>
        </p:nvSpPr>
        <p:spPr>
          <a:xfrm>
            <a:off x="6725234" y="4198938"/>
            <a:ext cx="1904683" cy="338554"/>
          </a:xfrm>
          <a:prstGeom prst="rect">
            <a:avLst/>
          </a:prstGeom>
          <a:noFill/>
        </p:spPr>
        <p:txBody>
          <a:bodyPr wrap="none">
            <a:spAutoFit/>
          </a:bodyPr>
          <a:lstStyle/>
          <a:p>
            <a:pPr eaLnBrk="1" hangingPunct="1">
              <a:defRPr/>
            </a:pPr>
            <a:r>
              <a:rPr lang="en-US" sz="1600" dirty="0">
                <a:solidFill>
                  <a:srgbClr val="003359"/>
                </a:solidFill>
                <a:latin typeface="Arial" pitchFamily="34" charset="0"/>
                <a:cs typeface="Arial" pitchFamily="34" charset="0"/>
              </a:rPr>
              <a:t>He has a headache</a:t>
            </a:r>
          </a:p>
        </p:txBody>
      </p:sp>
      <p:grpSp>
        <p:nvGrpSpPr>
          <p:cNvPr id="23" name="Group 22"/>
          <p:cNvGrpSpPr/>
          <p:nvPr/>
        </p:nvGrpSpPr>
        <p:grpSpPr>
          <a:xfrm flipH="1">
            <a:off x="6734338" y="923939"/>
            <a:ext cx="1972800" cy="871358"/>
            <a:chOff x="3872211" y="4130001"/>
            <a:chExt cx="1972800" cy="754124"/>
          </a:xfrm>
        </p:grpSpPr>
        <p:sp>
          <p:nvSpPr>
            <p:cNvPr id="24" name="TextBox 23"/>
            <p:cNvSpPr txBox="1"/>
            <p:nvPr/>
          </p:nvSpPr>
          <p:spPr>
            <a:xfrm flipH="1">
              <a:off x="3872211" y="4130001"/>
              <a:ext cx="1972800" cy="560813"/>
            </a:xfrm>
            <a:prstGeom prst="rect">
              <a:avLst/>
            </a:prstGeom>
            <a:solidFill>
              <a:srgbClr val="F9B1BA"/>
            </a:solidFill>
            <a:ln w="161925" cap="rnd">
              <a:solidFill>
                <a:srgbClr val="F9B1BA"/>
              </a:solidFill>
            </a:ln>
            <a:effectLst/>
          </p:spPr>
          <p:txBody>
            <a:bodyPr wrap="square" lIns="0" tIns="0" rIns="0" bIns="0" rtlCol="0" anchor="ctr" anchorCtr="1">
              <a:noAutofit/>
            </a:bodyPr>
            <a:lstStyle/>
            <a:p>
              <a:pPr algn="ctr"/>
              <a:r>
                <a:rPr lang="en-US" sz="1600" dirty="0">
                  <a:solidFill>
                    <a:srgbClr val="003359"/>
                  </a:solidFill>
                  <a:latin typeface="Arial" pitchFamily="34" charset="0"/>
                  <a:cs typeface="Arial" pitchFamily="34" charset="0"/>
                </a:rPr>
                <a:t>This man is ill. What does he have?</a:t>
              </a:r>
            </a:p>
          </p:txBody>
        </p:sp>
        <p:sp>
          <p:nvSpPr>
            <p:cNvPr id="25" name="Right Triangle 24"/>
            <p:cNvSpPr/>
            <p:nvPr/>
          </p:nvSpPr>
          <p:spPr>
            <a:xfrm rot="10800000">
              <a:off x="5422901" y="4756384"/>
              <a:ext cx="146051" cy="127741"/>
            </a:xfrm>
            <a:prstGeom prst="rtTriangle">
              <a:avLst/>
            </a:prstGeom>
            <a:solidFill>
              <a:srgbClr val="F9B1B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pitchFamily="34" charset="0"/>
                <a:cs typeface="Arial" pitchFamily="34" charset="0"/>
              </a:endParaRPr>
            </a:p>
          </p:txBody>
        </p:sp>
      </p:grpSp>
      <p:grpSp>
        <p:nvGrpSpPr>
          <p:cNvPr id="17" name="Group 16"/>
          <p:cNvGrpSpPr/>
          <p:nvPr/>
        </p:nvGrpSpPr>
        <p:grpSpPr>
          <a:xfrm>
            <a:off x="0" y="446088"/>
            <a:ext cx="9144000" cy="72000"/>
            <a:chOff x="0" y="446088"/>
            <a:chExt cx="9144000" cy="72000"/>
          </a:xfrm>
        </p:grpSpPr>
        <p:sp>
          <p:nvSpPr>
            <p:cNvPr id="18" name="Rectangle 17"/>
            <p:cNvSpPr/>
            <p:nvPr/>
          </p:nvSpPr>
          <p:spPr>
            <a:xfrm>
              <a:off x="0" y="446088"/>
              <a:ext cx="9144000" cy="72000"/>
            </a:xfrm>
            <a:prstGeom prst="rect">
              <a:avLst/>
            </a:prstGeom>
            <a:solidFill>
              <a:srgbClr val="FF8E7E">
                <a:alpha val="74902"/>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26" name="Rectangle 25"/>
            <p:cNvSpPr/>
            <p:nvPr/>
          </p:nvSpPr>
          <p:spPr>
            <a:xfrm>
              <a:off x="1" y="446088"/>
              <a:ext cx="358774" cy="72000"/>
            </a:xfrm>
            <a:prstGeom prst="rect">
              <a:avLst/>
            </a:prstGeom>
            <a:solidFill>
              <a:srgbClr val="FF8E7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grpSp>
      <p:pic>
        <p:nvPicPr>
          <p:cNvPr id="28" name="Picture 7"/>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bwMode="auto">
          <a:xfrm>
            <a:off x="365176" y="847881"/>
            <a:ext cx="5711774" cy="3933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Picture 26"/>
          <p:cNvPicPr>
            <a:picLocks noChangeAspect="1"/>
          </p:cNvPicPr>
          <p:nvPr/>
        </p:nvPicPr>
        <p:blipFill>
          <a:blip r:embed="rId4"/>
          <a:stretch>
            <a:fillRect/>
          </a:stretch>
        </p:blipFill>
        <p:spPr>
          <a:xfrm>
            <a:off x="6647984" y="1887791"/>
            <a:ext cx="1569341" cy="1898396"/>
          </a:xfrm>
          <a:prstGeom prst="rect">
            <a:avLst/>
          </a:prstGeom>
        </p:spPr>
      </p:pic>
    </p:spTree>
    <p:extLst>
      <p:ext uri="{BB962C8B-B14F-4D97-AF65-F5344CB8AC3E}">
        <p14:creationId xmlns:p14="http://schemas.microsoft.com/office/powerpoint/2010/main" val="2992802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Rectangle 67"/>
          <p:cNvSpPr/>
          <p:nvPr/>
        </p:nvSpPr>
        <p:spPr>
          <a:xfrm>
            <a:off x="0" y="1"/>
            <a:ext cx="9144000" cy="447674"/>
          </a:xfrm>
          <a:prstGeom prst="rect">
            <a:avLst/>
          </a:prstGeom>
          <a:solidFill>
            <a:srgbClr val="00335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70" name="Title 8"/>
          <p:cNvSpPr txBox="1">
            <a:spLocks/>
          </p:cNvSpPr>
          <p:nvPr/>
        </p:nvSpPr>
        <p:spPr>
          <a:xfrm>
            <a:off x="355600" y="104775"/>
            <a:ext cx="5168900" cy="246221"/>
          </a:xfrm>
          <a:prstGeom prst="rect">
            <a:avLst/>
          </a:prstGeom>
        </p:spPr>
        <p:txBody>
          <a:bodyPr vert="horz" wrap="square" lIns="0" tIns="0" rIns="0" bIns="0">
            <a:spAutoFit/>
          </a:bodyPr>
          <a:lstStyle>
            <a:lvl1pPr algn="l" defTabSz="457200" rtl="0" eaLnBrk="1" latinLnBrk="0" hangingPunct="1">
              <a:spcBef>
                <a:spcPct val="0"/>
              </a:spcBef>
              <a:buNone/>
              <a:defRPr sz="1600" b="1" i="0" kern="1200">
                <a:solidFill>
                  <a:srgbClr val="FFFFFF"/>
                </a:solidFill>
                <a:latin typeface="Arial"/>
                <a:ea typeface="+mj-ea"/>
                <a:cs typeface="Arial"/>
              </a:defRPr>
            </a:lvl1pPr>
          </a:lstStyle>
          <a:p>
            <a:r>
              <a:rPr lang="en-US" dirty="0">
                <a:latin typeface="Arial" pitchFamily="34" charset="0"/>
                <a:cs typeface="Arial" pitchFamily="34" charset="0"/>
              </a:rPr>
              <a:t>Part 2.0: Target Language</a:t>
            </a:r>
          </a:p>
        </p:txBody>
      </p:sp>
      <p:sp>
        <p:nvSpPr>
          <p:cNvPr id="39" name="Text Placeholder 16"/>
          <p:cNvSpPr txBox="1">
            <a:spLocks/>
          </p:cNvSpPr>
          <p:nvPr/>
        </p:nvSpPr>
        <p:spPr>
          <a:xfrm>
            <a:off x="5549900" y="95250"/>
            <a:ext cx="3238500" cy="260350"/>
          </a:xfrm>
          <a:prstGeom prst="rect">
            <a:avLst/>
          </a:prstGeom>
        </p:spPr>
        <p:txBody>
          <a:bodyPr vert="horz" lIns="0" tIns="0" rIns="0" bIns="0">
            <a:normAutofit/>
          </a:bodyPr>
          <a:lstStyle>
            <a:lvl1pPr marL="0" indent="0" algn="r" defTabSz="457200" rtl="0" eaLnBrk="1" latinLnBrk="0" hangingPunct="1">
              <a:spcBef>
                <a:spcPct val="20000"/>
              </a:spcBef>
              <a:buFont typeface="Arial"/>
              <a:buNone/>
              <a:defRPr sz="1600" b="0" i="0" kern="1200">
                <a:solidFill>
                  <a:schemeClr val="bg1"/>
                </a:solidFill>
                <a:latin typeface="Arial"/>
                <a:ea typeface="+mn-ea"/>
                <a:cs typeface="Arial"/>
              </a:defRPr>
            </a:lvl1pPr>
            <a:lvl2pPr marL="457200" indent="0" algn="l" defTabSz="457200" rtl="0" eaLnBrk="1" latinLnBrk="0" hangingPunct="1">
              <a:spcBef>
                <a:spcPct val="20000"/>
              </a:spcBef>
              <a:buFont typeface="Arial"/>
              <a:buNone/>
              <a:defRPr sz="1600" b="0" i="0" kern="1200">
                <a:solidFill>
                  <a:srgbClr val="F12C3E"/>
                </a:solidFill>
                <a:latin typeface="Arial"/>
                <a:ea typeface="+mn-ea"/>
                <a:cs typeface="Arial"/>
              </a:defRPr>
            </a:lvl2pPr>
            <a:lvl3pPr marL="914400" indent="0" algn="l" defTabSz="457200" rtl="0" eaLnBrk="1" latinLnBrk="0" hangingPunct="1">
              <a:spcBef>
                <a:spcPct val="20000"/>
              </a:spcBef>
              <a:buFont typeface="Arial"/>
              <a:buNone/>
              <a:defRPr sz="1600" b="0" i="0" kern="1200">
                <a:solidFill>
                  <a:srgbClr val="F12C3E"/>
                </a:solidFill>
                <a:latin typeface="Arial"/>
                <a:ea typeface="+mn-ea"/>
                <a:cs typeface="Arial"/>
              </a:defRPr>
            </a:lvl3pPr>
            <a:lvl4pPr marL="1371600" indent="0" algn="l" defTabSz="457200" rtl="0" eaLnBrk="1" latinLnBrk="0" hangingPunct="1">
              <a:spcBef>
                <a:spcPct val="20000"/>
              </a:spcBef>
              <a:buFont typeface="Arial"/>
              <a:buNone/>
              <a:defRPr sz="1600" b="0" i="0" kern="1200">
                <a:solidFill>
                  <a:srgbClr val="F12C3E"/>
                </a:solidFill>
                <a:latin typeface="Arial"/>
                <a:ea typeface="+mn-ea"/>
                <a:cs typeface="Arial"/>
              </a:defRPr>
            </a:lvl4pPr>
            <a:lvl5pPr marL="1828800" indent="0" algn="l" defTabSz="457200" rtl="0" eaLnBrk="1" latinLnBrk="0" hangingPunct="1">
              <a:spcBef>
                <a:spcPct val="20000"/>
              </a:spcBef>
              <a:buFont typeface="Arial"/>
              <a:buNone/>
              <a:defRPr sz="1600" b="0" i="0" kern="1200">
                <a:solidFill>
                  <a:srgbClr val="F12C3E"/>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latin typeface="Arial" pitchFamily="34" charset="0"/>
                <a:cs typeface="Arial" pitchFamily="34" charset="0"/>
              </a:rPr>
              <a:t>Activity 2.2: Concept Check</a:t>
            </a:r>
            <a:endParaRPr lang="en-GB" dirty="0">
              <a:latin typeface="Arial" pitchFamily="34" charset="0"/>
              <a:cs typeface="Arial" pitchFamily="34" charset="0"/>
            </a:endParaRPr>
          </a:p>
        </p:txBody>
      </p:sp>
      <p:pic>
        <p:nvPicPr>
          <p:cNvPr id="7" name="Picture 6"/>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355600" y="838600"/>
            <a:ext cx="5713200" cy="3934736"/>
          </a:xfrm>
          <a:prstGeom prst="rect">
            <a:avLst/>
          </a:prstGeom>
        </p:spPr>
      </p:pic>
      <p:grpSp>
        <p:nvGrpSpPr>
          <p:cNvPr id="16" name="Group 15"/>
          <p:cNvGrpSpPr/>
          <p:nvPr/>
        </p:nvGrpSpPr>
        <p:grpSpPr>
          <a:xfrm>
            <a:off x="0" y="446088"/>
            <a:ext cx="9144000" cy="72000"/>
            <a:chOff x="0" y="446088"/>
            <a:chExt cx="9144000" cy="72000"/>
          </a:xfrm>
        </p:grpSpPr>
        <p:sp>
          <p:nvSpPr>
            <p:cNvPr id="17" name="Rectangle 16"/>
            <p:cNvSpPr/>
            <p:nvPr/>
          </p:nvSpPr>
          <p:spPr>
            <a:xfrm>
              <a:off x="0" y="446088"/>
              <a:ext cx="9144000" cy="72000"/>
            </a:xfrm>
            <a:prstGeom prst="rect">
              <a:avLst/>
            </a:prstGeom>
            <a:solidFill>
              <a:srgbClr val="FF8E7E">
                <a:alpha val="74902"/>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18" name="Rectangle 17"/>
            <p:cNvSpPr/>
            <p:nvPr/>
          </p:nvSpPr>
          <p:spPr>
            <a:xfrm>
              <a:off x="1" y="446088"/>
              <a:ext cx="358774" cy="72000"/>
            </a:xfrm>
            <a:prstGeom prst="rect">
              <a:avLst/>
            </a:prstGeom>
            <a:solidFill>
              <a:srgbClr val="FF8E7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grpSp>
      <p:grpSp>
        <p:nvGrpSpPr>
          <p:cNvPr id="22" name="Group 21"/>
          <p:cNvGrpSpPr/>
          <p:nvPr/>
        </p:nvGrpSpPr>
        <p:grpSpPr>
          <a:xfrm>
            <a:off x="6734172" y="3824287"/>
            <a:ext cx="1971675" cy="870251"/>
            <a:chOff x="3155949" y="3846512"/>
            <a:chExt cx="1971675" cy="870251"/>
          </a:xfrm>
        </p:grpSpPr>
        <p:sp>
          <p:nvSpPr>
            <p:cNvPr id="27" name="TextBox 26"/>
            <p:cNvSpPr txBox="1"/>
            <p:nvPr/>
          </p:nvSpPr>
          <p:spPr>
            <a:xfrm flipH="1">
              <a:off x="3155949" y="4068763"/>
              <a:ext cx="1971675" cy="648000"/>
            </a:xfrm>
            <a:prstGeom prst="rect">
              <a:avLst/>
            </a:prstGeom>
            <a:solidFill>
              <a:srgbClr val="C7EDF6"/>
            </a:solidFill>
            <a:ln w="161925" cap="rnd">
              <a:solidFill>
                <a:srgbClr val="C7EDF6"/>
              </a:solidFill>
            </a:ln>
            <a:effectLst/>
          </p:spPr>
          <p:txBody>
            <a:bodyPr wrap="square" lIns="0" tIns="0" rIns="0" bIns="0" rtlCol="0" anchor="ctr" anchorCtr="1">
              <a:noAutofit/>
            </a:bodyPr>
            <a:lstStyle/>
            <a:p>
              <a:pPr algn="ctr"/>
              <a:r>
                <a:rPr lang="en-US" sz="1600" u="dotted" dirty="0" smtClean="0">
                  <a:solidFill>
                    <a:srgbClr val="003359"/>
                  </a:solidFill>
                  <a:latin typeface="Arial" pitchFamily="34" charset="0"/>
                  <a:cs typeface="Arial" pitchFamily="34" charset="0"/>
                </a:rPr>
                <a:t>                               .</a:t>
              </a:r>
              <a:endParaRPr lang="en-US" sz="1600" u="dotted" dirty="0">
                <a:solidFill>
                  <a:srgbClr val="003359"/>
                </a:solidFill>
                <a:latin typeface="Arial" pitchFamily="34" charset="0"/>
                <a:cs typeface="Arial" pitchFamily="34" charset="0"/>
              </a:endParaRPr>
            </a:p>
          </p:txBody>
        </p:sp>
        <p:sp>
          <p:nvSpPr>
            <p:cNvPr id="28" name="Right Triangle 27"/>
            <p:cNvSpPr/>
            <p:nvPr/>
          </p:nvSpPr>
          <p:spPr>
            <a:xfrm rot="16200000">
              <a:off x="3622676" y="3846512"/>
              <a:ext cx="146051" cy="146051"/>
            </a:xfrm>
            <a:prstGeom prst="rtTriangle">
              <a:avLst/>
            </a:prstGeom>
            <a:solidFill>
              <a:srgbClr val="C7EDF6"/>
            </a:solidFill>
            <a:ln>
              <a:solidFill>
                <a:srgbClr val="C7EDF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pitchFamily="34" charset="0"/>
                <a:cs typeface="Arial" pitchFamily="34" charset="0"/>
              </a:endParaRPr>
            </a:p>
          </p:txBody>
        </p:sp>
      </p:grpSp>
      <p:grpSp>
        <p:nvGrpSpPr>
          <p:cNvPr id="30" name="Group 29"/>
          <p:cNvGrpSpPr/>
          <p:nvPr/>
        </p:nvGrpSpPr>
        <p:grpSpPr>
          <a:xfrm flipH="1">
            <a:off x="6734338" y="923939"/>
            <a:ext cx="1972800" cy="871358"/>
            <a:chOff x="3872211" y="4130001"/>
            <a:chExt cx="1972800" cy="754124"/>
          </a:xfrm>
        </p:grpSpPr>
        <p:sp>
          <p:nvSpPr>
            <p:cNvPr id="31" name="TextBox 30"/>
            <p:cNvSpPr txBox="1"/>
            <p:nvPr/>
          </p:nvSpPr>
          <p:spPr>
            <a:xfrm flipH="1">
              <a:off x="3872211" y="4130001"/>
              <a:ext cx="1972800" cy="560813"/>
            </a:xfrm>
            <a:prstGeom prst="rect">
              <a:avLst/>
            </a:prstGeom>
            <a:solidFill>
              <a:srgbClr val="F9B1BA"/>
            </a:solidFill>
            <a:ln w="161925" cap="rnd">
              <a:solidFill>
                <a:srgbClr val="F9B1BA"/>
              </a:solidFill>
            </a:ln>
            <a:effectLst/>
          </p:spPr>
          <p:txBody>
            <a:bodyPr wrap="square" lIns="0" tIns="0" rIns="0" bIns="0" rtlCol="0" anchor="ctr" anchorCtr="1">
              <a:noAutofit/>
            </a:bodyPr>
            <a:lstStyle/>
            <a:p>
              <a:pPr algn="ctr"/>
              <a:r>
                <a:rPr lang="en-US" altLang="en-US" sz="1600" dirty="0">
                  <a:solidFill>
                    <a:srgbClr val="003359"/>
                  </a:solidFill>
                  <a:latin typeface="Arial" pitchFamily="34" charset="0"/>
                  <a:cs typeface="Arial" pitchFamily="34" charset="0"/>
                </a:rPr>
                <a:t>What’s</a:t>
              </a:r>
              <a:r>
                <a:rPr lang="en-US" altLang="ja-JP" sz="1600" dirty="0">
                  <a:solidFill>
                    <a:srgbClr val="003359"/>
                  </a:solidFill>
                  <a:latin typeface="Arial" pitchFamily="34" charset="0"/>
                  <a:cs typeface="Arial" pitchFamily="34" charset="0"/>
                </a:rPr>
                <a:t> wrong with Sofi?</a:t>
              </a:r>
              <a:endParaRPr lang="en-US" sz="1600" dirty="0">
                <a:solidFill>
                  <a:srgbClr val="003359"/>
                </a:solidFill>
                <a:latin typeface="Arial" pitchFamily="34" charset="0"/>
                <a:cs typeface="Arial" pitchFamily="34" charset="0"/>
              </a:endParaRPr>
            </a:p>
          </p:txBody>
        </p:sp>
        <p:sp>
          <p:nvSpPr>
            <p:cNvPr id="32" name="Right Triangle 31"/>
            <p:cNvSpPr/>
            <p:nvPr/>
          </p:nvSpPr>
          <p:spPr>
            <a:xfrm rot="10800000">
              <a:off x="5422901" y="4756384"/>
              <a:ext cx="146051" cy="127741"/>
            </a:xfrm>
            <a:prstGeom prst="rtTriangle">
              <a:avLst/>
            </a:prstGeom>
            <a:solidFill>
              <a:srgbClr val="F9B1B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pitchFamily="34" charset="0"/>
                <a:cs typeface="Arial" pitchFamily="34" charset="0"/>
              </a:endParaRPr>
            </a:p>
          </p:txBody>
        </p:sp>
      </p:grpSp>
      <p:pic>
        <p:nvPicPr>
          <p:cNvPr id="33" name="Picture 32"/>
          <p:cNvPicPr>
            <a:picLocks noChangeAspect="1"/>
          </p:cNvPicPr>
          <p:nvPr/>
        </p:nvPicPr>
        <p:blipFill>
          <a:blip r:embed="rId4"/>
          <a:stretch>
            <a:fillRect/>
          </a:stretch>
        </p:blipFill>
        <p:spPr>
          <a:xfrm>
            <a:off x="6647984" y="1887791"/>
            <a:ext cx="1569341" cy="1898396"/>
          </a:xfrm>
          <a:prstGeom prst="rect">
            <a:avLst/>
          </a:prstGeom>
        </p:spPr>
      </p:pic>
    </p:spTree>
    <p:extLst>
      <p:ext uri="{BB962C8B-B14F-4D97-AF65-F5344CB8AC3E}">
        <p14:creationId xmlns:p14="http://schemas.microsoft.com/office/powerpoint/2010/main" val="2273230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p:cNvGrpSpPr/>
          <p:nvPr/>
        </p:nvGrpSpPr>
        <p:grpSpPr>
          <a:xfrm>
            <a:off x="363957" y="844278"/>
            <a:ext cx="4128284" cy="3902617"/>
            <a:chOff x="1784350" y="857250"/>
            <a:chExt cx="3428999" cy="3805483"/>
          </a:xfrm>
        </p:grpSpPr>
        <p:grpSp>
          <p:nvGrpSpPr>
            <p:cNvPr id="21" name="Group 20"/>
            <p:cNvGrpSpPr/>
            <p:nvPr/>
          </p:nvGrpSpPr>
          <p:grpSpPr>
            <a:xfrm>
              <a:off x="1784350" y="857250"/>
              <a:ext cx="3428999" cy="3805483"/>
              <a:chOff x="1784350" y="857250"/>
              <a:chExt cx="3428999" cy="3805483"/>
            </a:xfrm>
          </p:grpSpPr>
          <p:sp>
            <p:nvSpPr>
              <p:cNvPr id="18" name="Rectangle 17"/>
              <p:cNvSpPr/>
              <p:nvPr/>
            </p:nvSpPr>
            <p:spPr>
              <a:xfrm>
                <a:off x="1784350" y="857250"/>
                <a:ext cx="3428999" cy="304800"/>
              </a:xfrm>
              <a:prstGeom prst="rect">
                <a:avLst/>
              </a:prstGeom>
              <a:solidFill>
                <a:srgbClr val="E0F4F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13" name="TextBox 12"/>
              <p:cNvSpPr txBox="1"/>
              <p:nvPr/>
            </p:nvSpPr>
            <p:spPr>
              <a:xfrm>
                <a:off x="1857375" y="874050"/>
                <a:ext cx="3260725" cy="234531"/>
              </a:xfrm>
              <a:prstGeom prst="rect">
                <a:avLst/>
              </a:prstGeom>
            </p:spPr>
            <p:txBody>
              <a:bodyPr wrap="square" lIns="0" tIns="0" rIns="0" bIns="0" rtlCol="0" anchor="ctr">
                <a:noAutofit/>
              </a:bodyPr>
              <a:lstStyle/>
              <a:p>
                <a:pPr algn="ctr"/>
                <a:r>
                  <a:rPr lang="nl-NL" sz="1600" b="1" dirty="0">
                    <a:solidFill>
                      <a:srgbClr val="003359"/>
                    </a:solidFill>
                    <a:latin typeface="Arial" pitchFamily="34" charset="0"/>
                    <a:cs typeface="Arial" pitchFamily="34" charset="0"/>
                  </a:rPr>
                  <a:t>Student </a:t>
                </a:r>
                <a:r>
                  <a:rPr lang="nl-NL" sz="1600" b="1" dirty="0" smtClean="0">
                    <a:solidFill>
                      <a:srgbClr val="003359"/>
                    </a:solidFill>
                    <a:latin typeface="Arial" pitchFamily="34" charset="0"/>
                    <a:cs typeface="Arial" pitchFamily="34" charset="0"/>
                  </a:rPr>
                  <a:t>A</a:t>
                </a:r>
                <a:endParaRPr lang="en-US" sz="1600" b="1" i="0" dirty="0">
                  <a:solidFill>
                    <a:srgbClr val="003359"/>
                  </a:solidFill>
                  <a:latin typeface="Arial" pitchFamily="34" charset="0"/>
                  <a:cs typeface="Arial" pitchFamily="34" charset="0"/>
                </a:endParaRPr>
              </a:p>
            </p:txBody>
          </p:sp>
          <p:sp>
            <p:nvSpPr>
              <p:cNvPr id="20" name="Rectangle 19"/>
              <p:cNvSpPr/>
              <p:nvPr/>
            </p:nvSpPr>
            <p:spPr>
              <a:xfrm>
                <a:off x="1793875" y="876301"/>
                <a:ext cx="3409950" cy="3786432"/>
              </a:xfrm>
              <a:prstGeom prst="rect">
                <a:avLst/>
              </a:prstGeom>
              <a:noFill/>
              <a:ln w="25400">
                <a:solidFill>
                  <a:srgbClr val="E0F4F8"/>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grpSp>
        <p:sp>
          <p:nvSpPr>
            <p:cNvPr id="27" name="TextBox 26"/>
            <p:cNvSpPr txBox="1"/>
            <p:nvPr/>
          </p:nvSpPr>
          <p:spPr>
            <a:xfrm>
              <a:off x="1898651" y="1156749"/>
              <a:ext cx="3219449" cy="2376920"/>
            </a:xfrm>
            <a:prstGeom prst="rect">
              <a:avLst/>
            </a:prstGeom>
          </p:spPr>
          <p:txBody>
            <a:bodyPr wrap="square" lIns="0" tIns="0" rIns="0" bIns="0" rtlCol="0">
              <a:spAutoFit/>
            </a:bodyPr>
            <a:lstStyle/>
            <a:p>
              <a:pPr eaLnBrk="1" hangingPunct="1"/>
              <a:r>
                <a:rPr lang="en-GB" altLang="en-US" sz="1600" b="1" dirty="0">
                  <a:solidFill>
                    <a:srgbClr val="003359"/>
                  </a:solidFill>
                  <a:latin typeface="Arial" pitchFamily="34" charset="0"/>
                  <a:cs typeface="Arial" pitchFamily="34" charset="0"/>
                </a:rPr>
                <a:t>You are ill. Call your manager and tell him/her what’s wrong. Use the words below</a:t>
              </a:r>
              <a:r>
                <a:rPr lang="en-GB" altLang="en-US" sz="1600" b="1" dirty="0" smtClean="0">
                  <a:solidFill>
                    <a:srgbClr val="003359"/>
                  </a:solidFill>
                  <a:latin typeface="Arial" pitchFamily="34" charset="0"/>
                  <a:cs typeface="Arial" pitchFamily="34" charset="0"/>
                </a:rPr>
                <a:t>.</a:t>
              </a:r>
            </a:p>
            <a:p>
              <a:pPr eaLnBrk="1" hangingPunct="1"/>
              <a:endParaRPr lang="en-US" altLang="en-US" sz="1600" b="1" dirty="0">
                <a:solidFill>
                  <a:srgbClr val="003359"/>
                </a:solidFill>
                <a:latin typeface="Arial" pitchFamily="34" charset="0"/>
                <a:cs typeface="Arial" pitchFamily="34" charset="0"/>
              </a:endParaRPr>
            </a:p>
            <a:p>
              <a:pPr eaLnBrk="1" hangingPunct="1"/>
              <a:r>
                <a:rPr lang="en-US" altLang="en-US" sz="1600" b="1" dirty="0">
                  <a:solidFill>
                    <a:srgbClr val="003359"/>
                  </a:solidFill>
                  <a:latin typeface="Arial" pitchFamily="34" charset="0"/>
                  <a:cs typeface="Arial" pitchFamily="34" charset="0"/>
                </a:rPr>
                <a:t>Useful phrases and words</a:t>
              </a:r>
              <a:endParaRPr lang="en-US" altLang="en-US" sz="1600" dirty="0">
                <a:solidFill>
                  <a:srgbClr val="003359"/>
                </a:solidFill>
                <a:latin typeface="Arial" pitchFamily="34" charset="0"/>
                <a:cs typeface="Arial" pitchFamily="34" charset="0"/>
              </a:endParaRPr>
            </a:p>
            <a:p>
              <a:pPr eaLnBrk="1" hangingPunct="1"/>
              <a:r>
                <a:rPr lang="en-US" altLang="en-US" sz="1600" dirty="0">
                  <a:solidFill>
                    <a:srgbClr val="003359"/>
                  </a:solidFill>
                  <a:latin typeface="Arial" pitchFamily="34" charset="0"/>
                  <a:cs typeface="Arial" pitchFamily="34" charset="0"/>
                </a:rPr>
                <a:t> </a:t>
              </a:r>
            </a:p>
            <a:p>
              <a:pPr eaLnBrk="1" hangingPunct="1">
                <a:lnSpc>
                  <a:spcPct val="130000"/>
                </a:lnSpc>
              </a:pPr>
              <a:r>
                <a:rPr lang="en-US" altLang="en-US" sz="1600" dirty="0">
                  <a:solidFill>
                    <a:srgbClr val="003359"/>
                  </a:solidFill>
                  <a:latin typeface="Arial" pitchFamily="34" charset="0"/>
                  <a:cs typeface="Arial" pitchFamily="34" charset="0"/>
                </a:rPr>
                <a:t>I have </a:t>
              </a:r>
              <a:r>
                <a:rPr lang="en-US" altLang="en-US" sz="1600" u="dotted" dirty="0">
                  <a:solidFill>
                    <a:srgbClr val="003359"/>
                  </a:solidFill>
                  <a:latin typeface="Arial" pitchFamily="34" charset="0"/>
                  <a:ea typeface="Verdana" pitchFamily="34" charset="0"/>
                  <a:cs typeface="Arial" pitchFamily="34" charset="0"/>
                </a:rPr>
                <a:t> </a:t>
              </a:r>
              <a:r>
                <a:rPr lang="en-US" altLang="en-US" sz="1600" u="dotted" dirty="0" smtClean="0">
                  <a:solidFill>
                    <a:srgbClr val="003359"/>
                  </a:solidFill>
                  <a:latin typeface="Arial" pitchFamily="34" charset="0"/>
                  <a:ea typeface="Verdana" pitchFamily="34" charset="0"/>
                  <a:cs typeface="Arial" pitchFamily="34" charset="0"/>
                </a:rPr>
                <a:t>      </a:t>
              </a:r>
              <a:r>
                <a:rPr lang="en-US" altLang="en-US" sz="1600" dirty="0" smtClean="0">
                  <a:solidFill>
                    <a:srgbClr val="003359"/>
                  </a:solidFill>
                  <a:latin typeface="Arial" pitchFamily="34" charset="0"/>
                  <a:cs typeface="Arial" pitchFamily="34" charset="0"/>
                </a:rPr>
                <a:t>  </a:t>
              </a:r>
              <a:r>
                <a:rPr lang="en-US" altLang="en-US" sz="1600" dirty="0">
                  <a:solidFill>
                    <a:srgbClr val="003359"/>
                  </a:solidFill>
                  <a:latin typeface="Arial" pitchFamily="34" charset="0"/>
                  <a:cs typeface="Arial" pitchFamily="34" charset="0"/>
                </a:rPr>
                <a:t>	</a:t>
              </a:r>
              <a:r>
                <a:rPr lang="en-US" altLang="en-US" sz="1600" dirty="0" smtClean="0">
                  <a:solidFill>
                    <a:srgbClr val="003359"/>
                  </a:solidFill>
                  <a:latin typeface="Arial" pitchFamily="34" charset="0"/>
                  <a:cs typeface="Arial" pitchFamily="34" charset="0"/>
                </a:rPr>
                <a:t>I </a:t>
              </a:r>
              <a:r>
                <a:rPr lang="en-US" altLang="en-US" sz="1600" dirty="0">
                  <a:solidFill>
                    <a:srgbClr val="003359"/>
                  </a:solidFill>
                  <a:latin typeface="Arial" pitchFamily="34" charset="0"/>
                  <a:cs typeface="Arial" pitchFamily="34" charset="0"/>
                </a:rPr>
                <a:t>feel </a:t>
              </a:r>
              <a:r>
                <a:rPr lang="en-US" altLang="en-US" sz="1600" u="dotted" dirty="0">
                  <a:solidFill>
                    <a:srgbClr val="003359"/>
                  </a:solidFill>
                  <a:latin typeface="Arial" pitchFamily="34" charset="0"/>
                  <a:ea typeface="Verdana" pitchFamily="34" charset="0"/>
                  <a:cs typeface="Arial" pitchFamily="34" charset="0"/>
                </a:rPr>
                <a:t> </a:t>
              </a:r>
              <a:r>
                <a:rPr lang="en-US" altLang="en-US" sz="1600" u="dotted" dirty="0" smtClean="0">
                  <a:solidFill>
                    <a:srgbClr val="003359"/>
                  </a:solidFill>
                  <a:latin typeface="Arial" pitchFamily="34" charset="0"/>
                  <a:ea typeface="Verdana" pitchFamily="34" charset="0"/>
                  <a:cs typeface="Arial" pitchFamily="34" charset="0"/>
                </a:rPr>
                <a:t>        </a:t>
              </a:r>
              <a:r>
                <a:rPr lang="en-US" altLang="en-US" sz="1600" dirty="0" smtClean="0">
                  <a:solidFill>
                    <a:srgbClr val="003359"/>
                  </a:solidFill>
                  <a:latin typeface="Arial" pitchFamily="34" charset="0"/>
                  <a:cs typeface="Arial" pitchFamily="34" charset="0"/>
                </a:rPr>
                <a:t> </a:t>
              </a:r>
            </a:p>
            <a:p>
              <a:pPr eaLnBrk="1" hangingPunct="1">
                <a:lnSpc>
                  <a:spcPct val="130000"/>
                </a:lnSpc>
              </a:pPr>
              <a:r>
                <a:rPr lang="en-US" altLang="en-US" sz="1600" dirty="0" smtClean="0">
                  <a:solidFill>
                    <a:srgbClr val="003359"/>
                  </a:solidFill>
                  <a:latin typeface="Arial" pitchFamily="34" charset="0"/>
                  <a:cs typeface="Arial" pitchFamily="34" charset="0"/>
                </a:rPr>
                <a:t>I </a:t>
              </a:r>
              <a:r>
                <a:rPr lang="en-US" altLang="en-US" sz="1600" dirty="0">
                  <a:solidFill>
                    <a:srgbClr val="003359"/>
                  </a:solidFill>
                  <a:latin typeface="Arial" pitchFamily="34" charset="0"/>
                  <a:cs typeface="Arial" pitchFamily="34" charset="0"/>
                </a:rPr>
                <a:t>am </a:t>
              </a:r>
              <a:r>
                <a:rPr lang="en-US" altLang="en-US" sz="1600" u="dotted" dirty="0">
                  <a:solidFill>
                    <a:srgbClr val="003359"/>
                  </a:solidFill>
                  <a:latin typeface="Arial" pitchFamily="34" charset="0"/>
                  <a:ea typeface="Verdana" pitchFamily="34" charset="0"/>
                  <a:cs typeface="Arial" pitchFamily="34" charset="0"/>
                </a:rPr>
                <a:t> </a:t>
              </a:r>
              <a:r>
                <a:rPr lang="en-US" altLang="en-US" sz="1600" u="dotted" dirty="0" smtClean="0">
                  <a:solidFill>
                    <a:srgbClr val="003359"/>
                  </a:solidFill>
                  <a:latin typeface="Arial" pitchFamily="34" charset="0"/>
                  <a:ea typeface="Verdana" pitchFamily="34" charset="0"/>
                  <a:cs typeface="Arial" pitchFamily="34" charset="0"/>
                </a:rPr>
                <a:t>      </a:t>
              </a:r>
              <a:r>
                <a:rPr lang="en-US" altLang="en-US" sz="1600" dirty="0" smtClean="0">
                  <a:solidFill>
                    <a:srgbClr val="003359"/>
                  </a:solidFill>
                  <a:latin typeface="Arial" pitchFamily="34" charset="0"/>
                  <a:cs typeface="Arial" pitchFamily="34" charset="0"/>
                </a:rPr>
                <a:t>  </a:t>
              </a:r>
              <a:r>
                <a:rPr lang="en-US" altLang="en-US" sz="1600" dirty="0">
                  <a:solidFill>
                    <a:srgbClr val="003359"/>
                  </a:solidFill>
                  <a:latin typeface="Arial" pitchFamily="34" charset="0"/>
                  <a:cs typeface="Arial" pitchFamily="34" charset="0"/>
                </a:rPr>
                <a:t>	</a:t>
              </a:r>
              <a:r>
                <a:rPr lang="en-US" altLang="en-US" sz="1600" u="dotted" dirty="0">
                  <a:solidFill>
                    <a:srgbClr val="003359"/>
                  </a:solidFill>
                  <a:latin typeface="Arial" pitchFamily="34" charset="0"/>
                  <a:ea typeface="Verdana" pitchFamily="34" charset="0"/>
                  <a:cs typeface="Arial" pitchFamily="34" charset="0"/>
                </a:rPr>
                <a:t> </a:t>
              </a:r>
              <a:r>
                <a:rPr lang="en-US" altLang="en-US" sz="1600" u="dotted" dirty="0" smtClean="0">
                  <a:solidFill>
                    <a:srgbClr val="003359"/>
                  </a:solidFill>
                  <a:latin typeface="Arial" pitchFamily="34" charset="0"/>
                  <a:ea typeface="Verdana" pitchFamily="34" charset="0"/>
                  <a:cs typeface="Arial" pitchFamily="34" charset="0"/>
                </a:rPr>
                <a:t>      </a:t>
              </a:r>
              <a:r>
                <a:rPr lang="en-US" altLang="en-US" sz="1600" dirty="0" smtClean="0">
                  <a:solidFill>
                    <a:srgbClr val="003359"/>
                  </a:solidFill>
                  <a:latin typeface="Arial" pitchFamily="34" charset="0"/>
                  <a:cs typeface="Arial" pitchFamily="34" charset="0"/>
                </a:rPr>
                <a:t> hurts </a:t>
              </a:r>
              <a:r>
                <a:rPr lang="en-US" altLang="en-US" sz="1600" dirty="0">
                  <a:solidFill>
                    <a:srgbClr val="003359"/>
                  </a:solidFill>
                  <a:latin typeface="Arial" pitchFamily="34" charset="0"/>
                  <a:cs typeface="Arial" pitchFamily="34" charset="0"/>
                </a:rPr>
                <a:t> </a:t>
              </a:r>
            </a:p>
            <a:p>
              <a:pPr eaLnBrk="1" hangingPunct="1">
                <a:lnSpc>
                  <a:spcPct val="130000"/>
                </a:lnSpc>
              </a:pPr>
              <a:r>
                <a:rPr lang="en-US" altLang="en-US" sz="1600" dirty="0">
                  <a:solidFill>
                    <a:srgbClr val="003359"/>
                  </a:solidFill>
                  <a:latin typeface="Arial" pitchFamily="34" charset="0"/>
                  <a:cs typeface="Arial" pitchFamily="34" charset="0"/>
                </a:rPr>
                <a:t>hot		cold</a:t>
              </a:r>
              <a:endParaRPr lang="en-US" sz="1600" i="0" dirty="0">
                <a:solidFill>
                  <a:srgbClr val="003359"/>
                </a:solidFill>
                <a:latin typeface="Arial" pitchFamily="34" charset="0"/>
                <a:cs typeface="Arial" pitchFamily="34" charset="0"/>
              </a:endParaRPr>
            </a:p>
          </p:txBody>
        </p:sp>
      </p:grpSp>
      <p:grpSp>
        <p:nvGrpSpPr>
          <p:cNvPr id="29" name="Group 28"/>
          <p:cNvGrpSpPr/>
          <p:nvPr/>
        </p:nvGrpSpPr>
        <p:grpSpPr>
          <a:xfrm>
            <a:off x="4637478" y="833906"/>
            <a:ext cx="4129894" cy="3920232"/>
            <a:chOff x="1784350" y="857250"/>
            <a:chExt cx="3428999" cy="3911600"/>
          </a:xfrm>
        </p:grpSpPr>
        <p:grpSp>
          <p:nvGrpSpPr>
            <p:cNvPr id="30" name="Group 29"/>
            <p:cNvGrpSpPr/>
            <p:nvPr/>
          </p:nvGrpSpPr>
          <p:grpSpPr>
            <a:xfrm>
              <a:off x="1784350" y="857250"/>
              <a:ext cx="3428999" cy="3911600"/>
              <a:chOff x="1784350" y="857250"/>
              <a:chExt cx="3428999" cy="3911600"/>
            </a:xfrm>
          </p:grpSpPr>
          <p:sp>
            <p:nvSpPr>
              <p:cNvPr id="32" name="Rectangle 31"/>
              <p:cNvSpPr/>
              <p:nvPr/>
            </p:nvSpPr>
            <p:spPr>
              <a:xfrm>
                <a:off x="1784350" y="857250"/>
                <a:ext cx="3428999" cy="304800"/>
              </a:xfrm>
              <a:prstGeom prst="rect">
                <a:avLst/>
              </a:prstGeom>
              <a:solidFill>
                <a:srgbClr val="E0F4F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33" name="TextBox 32"/>
              <p:cNvSpPr txBox="1"/>
              <p:nvPr/>
            </p:nvSpPr>
            <p:spPr>
              <a:xfrm>
                <a:off x="1857375" y="918831"/>
                <a:ext cx="3260725" cy="174284"/>
              </a:xfrm>
              <a:prstGeom prst="rect">
                <a:avLst/>
              </a:prstGeom>
            </p:spPr>
            <p:txBody>
              <a:bodyPr wrap="square" lIns="0" tIns="0" rIns="0" bIns="0" rtlCol="0" anchor="ctr">
                <a:noAutofit/>
              </a:bodyPr>
              <a:lstStyle/>
              <a:p>
                <a:pPr algn="ctr"/>
                <a:r>
                  <a:rPr lang="nl-NL" sz="1600" b="1" dirty="0">
                    <a:solidFill>
                      <a:srgbClr val="003359"/>
                    </a:solidFill>
                    <a:latin typeface="Arial" pitchFamily="34" charset="0"/>
                    <a:cs typeface="Arial" pitchFamily="34" charset="0"/>
                  </a:rPr>
                  <a:t>Student </a:t>
                </a:r>
                <a:r>
                  <a:rPr lang="nl-NL" sz="1600" b="1" dirty="0" smtClean="0">
                    <a:solidFill>
                      <a:srgbClr val="003359"/>
                    </a:solidFill>
                    <a:latin typeface="Arial" pitchFamily="34" charset="0"/>
                    <a:cs typeface="Arial" pitchFamily="34" charset="0"/>
                  </a:rPr>
                  <a:t>B</a:t>
                </a:r>
                <a:endParaRPr lang="en-US" sz="1600" b="1" i="0" dirty="0">
                  <a:solidFill>
                    <a:srgbClr val="003359"/>
                  </a:solidFill>
                  <a:latin typeface="Arial" pitchFamily="34" charset="0"/>
                  <a:cs typeface="Arial" pitchFamily="34" charset="0"/>
                </a:endParaRPr>
              </a:p>
            </p:txBody>
          </p:sp>
          <p:sp>
            <p:nvSpPr>
              <p:cNvPr id="34" name="Rectangle 33"/>
              <p:cNvSpPr/>
              <p:nvPr/>
            </p:nvSpPr>
            <p:spPr>
              <a:xfrm>
                <a:off x="1793875" y="876300"/>
                <a:ext cx="3409950" cy="3892550"/>
              </a:xfrm>
              <a:prstGeom prst="rect">
                <a:avLst/>
              </a:prstGeom>
              <a:noFill/>
              <a:ln w="25400">
                <a:solidFill>
                  <a:srgbClr val="E0F4F8"/>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grpSp>
        <p:sp>
          <p:nvSpPr>
            <p:cNvPr id="31" name="TextBox 30"/>
            <p:cNvSpPr txBox="1"/>
            <p:nvPr/>
          </p:nvSpPr>
          <p:spPr>
            <a:xfrm>
              <a:off x="1898651" y="1238250"/>
              <a:ext cx="3206749" cy="246221"/>
            </a:xfrm>
            <a:prstGeom prst="rect">
              <a:avLst/>
            </a:prstGeom>
          </p:spPr>
          <p:txBody>
            <a:bodyPr wrap="square" lIns="0" tIns="0" rIns="0" bIns="0" rtlCol="0">
              <a:spAutoFit/>
            </a:bodyPr>
            <a:lstStyle/>
            <a:p>
              <a:endParaRPr lang="en-US" sz="1600" i="0" dirty="0">
                <a:solidFill>
                  <a:srgbClr val="003359"/>
                </a:solidFill>
                <a:latin typeface="Arial" pitchFamily="34" charset="0"/>
                <a:cs typeface="Arial" pitchFamily="34" charset="0"/>
              </a:endParaRPr>
            </a:p>
          </p:txBody>
        </p:sp>
      </p:grpSp>
      <p:sp>
        <p:nvSpPr>
          <p:cNvPr id="26" name="Rectangle 25"/>
          <p:cNvSpPr/>
          <p:nvPr/>
        </p:nvSpPr>
        <p:spPr>
          <a:xfrm>
            <a:off x="0" y="1"/>
            <a:ext cx="9144000" cy="447674"/>
          </a:xfrm>
          <a:prstGeom prst="rect">
            <a:avLst/>
          </a:prstGeom>
          <a:solidFill>
            <a:srgbClr val="00335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35" name="Title 8"/>
          <p:cNvSpPr txBox="1">
            <a:spLocks/>
          </p:cNvSpPr>
          <p:nvPr/>
        </p:nvSpPr>
        <p:spPr>
          <a:xfrm>
            <a:off x="355600" y="104775"/>
            <a:ext cx="5168900" cy="246221"/>
          </a:xfrm>
          <a:prstGeom prst="rect">
            <a:avLst/>
          </a:prstGeom>
        </p:spPr>
        <p:txBody>
          <a:bodyPr vert="horz" wrap="square" lIns="0" tIns="0" rIns="0" bIns="0">
            <a:spAutoFit/>
          </a:bodyPr>
          <a:lstStyle>
            <a:lvl1pPr algn="l" defTabSz="457200" rtl="0" eaLnBrk="1" latinLnBrk="0" hangingPunct="1">
              <a:spcBef>
                <a:spcPct val="0"/>
              </a:spcBef>
              <a:buNone/>
              <a:defRPr sz="1600" b="1" i="0" kern="1200">
                <a:solidFill>
                  <a:srgbClr val="FFFFFF"/>
                </a:solidFill>
                <a:latin typeface="Arial"/>
                <a:ea typeface="+mj-ea"/>
                <a:cs typeface="Arial"/>
              </a:defRPr>
            </a:lvl1pPr>
          </a:lstStyle>
          <a:p>
            <a:r>
              <a:rPr lang="en-US" dirty="0">
                <a:latin typeface="Arial" pitchFamily="34" charset="0"/>
                <a:cs typeface="Arial" pitchFamily="34" charset="0"/>
              </a:rPr>
              <a:t>Part 2.0: Target Language</a:t>
            </a:r>
          </a:p>
        </p:txBody>
      </p:sp>
      <p:sp>
        <p:nvSpPr>
          <p:cNvPr id="36" name="Text Placeholder 16"/>
          <p:cNvSpPr txBox="1">
            <a:spLocks/>
          </p:cNvSpPr>
          <p:nvPr/>
        </p:nvSpPr>
        <p:spPr>
          <a:xfrm>
            <a:off x="5549900" y="95250"/>
            <a:ext cx="3238500" cy="260350"/>
          </a:xfrm>
          <a:prstGeom prst="rect">
            <a:avLst/>
          </a:prstGeom>
        </p:spPr>
        <p:txBody>
          <a:bodyPr vert="horz" lIns="0" tIns="0" rIns="0" bIns="0">
            <a:normAutofit/>
          </a:bodyPr>
          <a:lstStyle>
            <a:lvl1pPr marL="0" indent="0" algn="r" defTabSz="457200" rtl="0" eaLnBrk="1" latinLnBrk="0" hangingPunct="1">
              <a:spcBef>
                <a:spcPct val="20000"/>
              </a:spcBef>
              <a:buFont typeface="Arial"/>
              <a:buNone/>
              <a:defRPr sz="1600" b="0" i="0" kern="1200">
                <a:solidFill>
                  <a:schemeClr val="bg1"/>
                </a:solidFill>
                <a:latin typeface="Arial"/>
                <a:ea typeface="+mn-ea"/>
                <a:cs typeface="Arial"/>
              </a:defRPr>
            </a:lvl1pPr>
            <a:lvl2pPr marL="457200" indent="0" algn="l" defTabSz="457200" rtl="0" eaLnBrk="1" latinLnBrk="0" hangingPunct="1">
              <a:spcBef>
                <a:spcPct val="20000"/>
              </a:spcBef>
              <a:buFont typeface="Arial"/>
              <a:buNone/>
              <a:defRPr sz="1600" b="0" i="0" kern="1200">
                <a:solidFill>
                  <a:srgbClr val="F12C3E"/>
                </a:solidFill>
                <a:latin typeface="Arial"/>
                <a:ea typeface="+mn-ea"/>
                <a:cs typeface="Arial"/>
              </a:defRPr>
            </a:lvl2pPr>
            <a:lvl3pPr marL="914400" indent="0" algn="l" defTabSz="457200" rtl="0" eaLnBrk="1" latinLnBrk="0" hangingPunct="1">
              <a:spcBef>
                <a:spcPct val="20000"/>
              </a:spcBef>
              <a:buFont typeface="Arial"/>
              <a:buNone/>
              <a:defRPr sz="1600" b="0" i="0" kern="1200">
                <a:solidFill>
                  <a:srgbClr val="F12C3E"/>
                </a:solidFill>
                <a:latin typeface="Arial"/>
                <a:ea typeface="+mn-ea"/>
                <a:cs typeface="Arial"/>
              </a:defRPr>
            </a:lvl3pPr>
            <a:lvl4pPr marL="1371600" indent="0" algn="l" defTabSz="457200" rtl="0" eaLnBrk="1" latinLnBrk="0" hangingPunct="1">
              <a:spcBef>
                <a:spcPct val="20000"/>
              </a:spcBef>
              <a:buFont typeface="Arial"/>
              <a:buNone/>
              <a:defRPr sz="1600" b="0" i="0" kern="1200">
                <a:solidFill>
                  <a:srgbClr val="F12C3E"/>
                </a:solidFill>
                <a:latin typeface="Arial"/>
                <a:ea typeface="+mn-ea"/>
                <a:cs typeface="Arial"/>
              </a:defRPr>
            </a:lvl4pPr>
            <a:lvl5pPr marL="1828800" indent="0" algn="l" defTabSz="457200" rtl="0" eaLnBrk="1" latinLnBrk="0" hangingPunct="1">
              <a:spcBef>
                <a:spcPct val="20000"/>
              </a:spcBef>
              <a:buFont typeface="Arial"/>
              <a:buNone/>
              <a:defRPr sz="1600" b="0" i="0" kern="1200">
                <a:solidFill>
                  <a:srgbClr val="F12C3E"/>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latin typeface="Arial" pitchFamily="34" charset="0"/>
                <a:cs typeface="Arial" pitchFamily="34" charset="0"/>
              </a:rPr>
              <a:t>Activity 2.2: Practice</a:t>
            </a:r>
            <a:endParaRPr lang="en-GB" dirty="0">
              <a:latin typeface="Arial" pitchFamily="34" charset="0"/>
              <a:cs typeface="Arial" pitchFamily="34" charset="0"/>
            </a:endParaRPr>
          </a:p>
        </p:txBody>
      </p:sp>
      <p:sp>
        <p:nvSpPr>
          <p:cNvPr id="2" name="Rectangle 1"/>
          <p:cNvSpPr/>
          <p:nvPr/>
        </p:nvSpPr>
        <p:spPr>
          <a:xfrm>
            <a:off x="4768849" y="1134469"/>
            <a:ext cx="3927475" cy="2308324"/>
          </a:xfrm>
          <a:prstGeom prst="rect">
            <a:avLst/>
          </a:prstGeom>
        </p:spPr>
        <p:txBody>
          <a:bodyPr wrap="square">
            <a:spAutoFit/>
          </a:bodyPr>
          <a:lstStyle/>
          <a:p>
            <a:pPr eaLnBrk="1" hangingPunct="1"/>
            <a:r>
              <a:rPr lang="en-GB" altLang="en-US" sz="1600" b="1" dirty="0">
                <a:solidFill>
                  <a:srgbClr val="003359"/>
                </a:solidFill>
                <a:latin typeface="Arial" pitchFamily="34" charset="0"/>
                <a:cs typeface="Arial" pitchFamily="34" charset="0"/>
              </a:rPr>
              <a:t>Your partner is ill and can’t come to work today. Ask him/her what’s wrong. Use the words below.</a:t>
            </a:r>
            <a:r>
              <a:rPr lang="en-US" altLang="en-US" sz="1600" b="1" dirty="0">
                <a:solidFill>
                  <a:srgbClr val="003359"/>
                </a:solidFill>
                <a:latin typeface="Arial" pitchFamily="34" charset="0"/>
                <a:cs typeface="Arial" pitchFamily="34" charset="0"/>
              </a:rPr>
              <a:t> </a:t>
            </a:r>
          </a:p>
          <a:p>
            <a:pPr eaLnBrk="1" hangingPunct="1"/>
            <a:r>
              <a:rPr lang="en-US" altLang="en-US" sz="1600" b="1" dirty="0">
                <a:solidFill>
                  <a:srgbClr val="003359"/>
                </a:solidFill>
                <a:latin typeface="Arial" pitchFamily="34" charset="0"/>
                <a:cs typeface="Arial" pitchFamily="34" charset="0"/>
              </a:rPr>
              <a:t> </a:t>
            </a:r>
          </a:p>
          <a:p>
            <a:pPr eaLnBrk="1" hangingPunct="1"/>
            <a:r>
              <a:rPr lang="en-US" altLang="en-US" sz="1600" b="1" dirty="0">
                <a:solidFill>
                  <a:srgbClr val="003359"/>
                </a:solidFill>
                <a:latin typeface="Arial" pitchFamily="34" charset="0"/>
                <a:cs typeface="Arial" pitchFamily="34" charset="0"/>
              </a:rPr>
              <a:t>Useful phrases</a:t>
            </a:r>
            <a:endParaRPr lang="en-US" altLang="en-US" sz="1600" dirty="0">
              <a:solidFill>
                <a:srgbClr val="003359"/>
              </a:solidFill>
              <a:latin typeface="Arial" pitchFamily="34" charset="0"/>
              <a:cs typeface="Arial" pitchFamily="34" charset="0"/>
            </a:endParaRPr>
          </a:p>
          <a:p>
            <a:pPr eaLnBrk="1" hangingPunct="1"/>
            <a:r>
              <a:rPr lang="en-US" altLang="en-US" sz="1600" dirty="0">
                <a:solidFill>
                  <a:srgbClr val="003359"/>
                </a:solidFill>
                <a:latin typeface="Arial" pitchFamily="34" charset="0"/>
                <a:cs typeface="Arial" pitchFamily="34" charset="0"/>
              </a:rPr>
              <a:t> </a:t>
            </a:r>
          </a:p>
          <a:p>
            <a:pPr eaLnBrk="1" hangingPunct="1"/>
            <a:r>
              <a:rPr lang="en-US" altLang="en-US" sz="1600" dirty="0">
                <a:solidFill>
                  <a:srgbClr val="003359"/>
                </a:solidFill>
                <a:latin typeface="Arial" pitchFamily="34" charset="0"/>
                <a:cs typeface="Arial" pitchFamily="34" charset="0"/>
              </a:rPr>
              <a:t>What</a:t>
            </a:r>
            <a:r>
              <a:rPr lang="ja-JP" altLang="en-US" sz="1600" dirty="0">
                <a:solidFill>
                  <a:srgbClr val="003359"/>
                </a:solidFill>
                <a:latin typeface="Arial" pitchFamily="34" charset="0"/>
                <a:cs typeface="Arial" pitchFamily="34" charset="0"/>
              </a:rPr>
              <a:t>’</a:t>
            </a:r>
            <a:r>
              <a:rPr lang="en-US" altLang="ja-JP" sz="1600" dirty="0">
                <a:solidFill>
                  <a:srgbClr val="003359"/>
                </a:solidFill>
                <a:latin typeface="Arial" pitchFamily="34" charset="0"/>
                <a:cs typeface="Arial" pitchFamily="34" charset="0"/>
              </a:rPr>
              <a:t>s wrong?	Do you have </a:t>
            </a:r>
            <a:r>
              <a:rPr lang="en-US" altLang="en-US" sz="1600" u="dotted" dirty="0">
                <a:solidFill>
                  <a:srgbClr val="003359"/>
                </a:solidFill>
                <a:latin typeface="Arial" pitchFamily="34" charset="0"/>
                <a:ea typeface="Verdana" pitchFamily="34" charset="0"/>
                <a:cs typeface="Arial" pitchFamily="34" charset="0"/>
              </a:rPr>
              <a:t> </a:t>
            </a:r>
            <a:r>
              <a:rPr lang="en-US" altLang="en-US" sz="1600" u="dotted" dirty="0" smtClean="0">
                <a:solidFill>
                  <a:srgbClr val="003359"/>
                </a:solidFill>
                <a:latin typeface="Arial" pitchFamily="34" charset="0"/>
                <a:ea typeface="Verdana" pitchFamily="34" charset="0"/>
                <a:cs typeface="Arial" pitchFamily="34" charset="0"/>
              </a:rPr>
              <a:t>      </a:t>
            </a:r>
            <a:r>
              <a:rPr lang="en-US" altLang="ja-JP" sz="1600" dirty="0" smtClean="0">
                <a:solidFill>
                  <a:srgbClr val="003359"/>
                </a:solidFill>
                <a:latin typeface="Arial" pitchFamily="34" charset="0"/>
                <a:cs typeface="Arial" pitchFamily="34" charset="0"/>
              </a:rPr>
              <a:t>?</a:t>
            </a:r>
            <a:endParaRPr lang="en-US" altLang="ja-JP" sz="1600" dirty="0">
              <a:solidFill>
                <a:srgbClr val="003359"/>
              </a:solidFill>
              <a:latin typeface="Arial" pitchFamily="34" charset="0"/>
              <a:cs typeface="Arial" pitchFamily="34" charset="0"/>
            </a:endParaRPr>
          </a:p>
          <a:p>
            <a:pPr eaLnBrk="1" hangingPunct="1"/>
            <a:r>
              <a:rPr lang="en-US" altLang="en-US" sz="1600" dirty="0">
                <a:solidFill>
                  <a:srgbClr val="003359"/>
                </a:solidFill>
                <a:latin typeface="Arial" pitchFamily="34" charset="0"/>
                <a:cs typeface="Arial" pitchFamily="34" charset="0"/>
              </a:rPr>
              <a:t> </a:t>
            </a:r>
          </a:p>
          <a:p>
            <a:pPr eaLnBrk="1" hangingPunct="1"/>
            <a:r>
              <a:rPr lang="en-US" altLang="en-US" sz="1600" dirty="0">
                <a:solidFill>
                  <a:srgbClr val="003359"/>
                </a:solidFill>
                <a:latin typeface="Arial" pitchFamily="34" charset="0"/>
                <a:cs typeface="Arial" pitchFamily="34" charset="0"/>
              </a:rPr>
              <a:t>Do you </a:t>
            </a:r>
            <a:r>
              <a:rPr lang="en-US" altLang="en-US" sz="1600" dirty="0" smtClean="0">
                <a:solidFill>
                  <a:srgbClr val="003359"/>
                </a:solidFill>
                <a:latin typeface="Arial" pitchFamily="34" charset="0"/>
                <a:cs typeface="Arial" pitchFamily="34" charset="0"/>
              </a:rPr>
              <a:t>feel</a:t>
            </a:r>
            <a:r>
              <a:rPr lang="en-US" altLang="en-US" sz="1600" u="dotted" dirty="0">
                <a:solidFill>
                  <a:srgbClr val="003359"/>
                </a:solidFill>
                <a:latin typeface="Arial" pitchFamily="34" charset="0"/>
                <a:ea typeface="Verdana" pitchFamily="34" charset="0"/>
                <a:cs typeface="Arial" pitchFamily="34" charset="0"/>
              </a:rPr>
              <a:t> </a:t>
            </a:r>
            <a:r>
              <a:rPr lang="en-US" altLang="en-US" sz="1600" u="dotted" dirty="0" smtClean="0">
                <a:solidFill>
                  <a:srgbClr val="003359"/>
                </a:solidFill>
                <a:latin typeface="Arial" pitchFamily="34" charset="0"/>
                <a:ea typeface="Verdana" pitchFamily="34" charset="0"/>
                <a:cs typeface="Arial" pitchFamily="34" charset="0"/>
              </a:rPr>
              <a:t>      </a:t>
            </a:r>
            <a:r>
              <a:rPr lang="en-US" altLang="en-US" sz="1600" dirty="0" smtClean="0">
                <a:solidFill>
                  <a:srgbClr val="003359"/>
                </a:solidFill>
                <a:latin typeface="Arial" pitchFamily="34" charset="0"/>
                <a:cs typeface="Arial" pitchFamily="34" charset="0"/>
              </a:rPr>
              <a:t>?</a:t>
            </a:r>
            <a:r>
              <a:rPr lang="en-US" altLang="en-US" sz="1600" dirty="0">
                <a:solidFill>
                  <a:srgbClr val="003359"/>
                </a:solidFill>
                <a:latin typeface="Arial" pitchFamily="34" charset="0"/>
                <a:cs typeface="Arial" pitchFamily="34" charset="0"/>
              </a:rPr>
              <a:t>	I think you have </a:t>
            </a:r>
            <a:r>
              <a:rPr lang="en-US" altLang="en-US" sz="1600" u="dotted" dirty="0">
                <a:solidFill>
                  <a:srgbClr val="003359"/>
                </a:solidFill>
                <a:latin typeface="Arial" pitchFamily="34" charset="0"/>
                <a:ea typeface="Verdana" pitchFamily="34" charset="0"/>
                <a:cs typeface="Arial" pitchFamily="34" charset="0"/>
              </a:rPr>
              <a:t> </a:t>
            </a:r>
            <a:r>
              <a:rPr lang="en-US" altLang="en-US" sz="1600" u="dotted" dirty="0" smtClean="0">
                <a:solidFill>
                  <a:srgbClr val="003359"/>
                </a:solidFill>
                <a:latin typeface="Arial" pitchFamily="34" charset="0"/>
                <a:ea typeface="Verdana" pitchFamily="34" charset="0"/>
                <a:cs typeface="Arial" pitchFamily="34" charset="0"/>
              </a:rPr>
              <a:t>      </a:t>
            </a:r>
            <a:endParaRPr lang="en-US" altLang="en-US" sz="1600" dirty="0">
              <a:solidFill>
                <a:srgbClr val="003359"/>
              </a:solidFill>
              <a:latin typeface="Arial" pitchFamily="34" charset="0"/>
              <a:cs typeface="Arial" pitchFamily="34" charset="0"/>
            </a:endParaRPr>
          </a:p>
        </p:txBody>
      </p:sp>
      <p:pic>
        <p:nvPicPr>
          <p:cNvPr id="3" name="Picture 2"/>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01568" y="3564172"/>
            <a:ext cx="1996636" cy="1169462"/>
          </a:xfrm>
          <a:prstGeom prst="rect">
            <a:avLst/>
          </a:prstGeom>
        </p:spPr>
      </p:pic>
      <p:pic>
        <p:nvPicPr>
          <p:cNvPr id="4" name="Picture 3"/>
          <p:cNvPicPr>
            <a:picLocks noChangeAspect="1"/>
          </p:cNvPicPr>
          <p:nvPr/>
        </p:nvPicPr>
        <p:blipFill rotWithShape="1">
          <a:blip r:embed="rId4" cstate="screen">
            <a:extLst>
              <a:ext uri="{28A0092B-C50C-407E-A947-70E740481C1C}">
                <a14:useLocalDpi xmlns:a14="http://schemas.microsoft.com/office/drawing/2010/main"/>
              </a:ext>
            </a:extLst>
          </a:blip>
          <a:srcRect l="-1"/>
          <a:stretch/>
        </p:blipFill>
        <p:spPr>
          <a:xfrm>
            <a:off x="4855583" y="3564173"/>
            <a:ext cx="1992475" cy="1169462"/>
          </a:xfrm>
          <a:prstGeom prst="rect">
            <a:avLst/>
          </a:prstGeom>
        </p:spPr>
      </p:pic>
      <p:grpSp>
        <p:nvGrpSpPr>
          <p:cNvPr id="23" name="Group 22"/>
          <p:cNvGrpSpPr/>
          <p:nvPr/>
        </p:nvGrpSpPr>
        <p:grpSpPr>
          <a:xfrm>
            <a:off x="0" y="446088"/>
            <a:ext cx="9144000" cy="72000"/>
            <a:chOff x="0" y="446088"/>
            <a:chExt cx="9144000" cy="72000"/>
          </a:xfrm>
        </p:grpSpPr>
        <p:sp>
          <p:nvSpPr>
            <p:cNvPr id="24" name="Rectangle 23"/>
            <p:cNvSpPr/>
            <p:nvPr/>
          </p:nvSpPr>
          <p:spPr>
            <a:xfrm>
              <a:off x="0" y="446088"/>
              <a:ext cx="9144000" cy="72000"/>
            </a:xfrm>
            <a:prstGeom prst="rect">
              <a:avLst/>
            </a:prstGeom>
            <a:solidFill>
              <a:srgbClr val="FF8E7E">
                <a:alpha val="74902"/>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25" name="Rectangle 24"/>
            <p:cNvSpPr/>
            <p:nvPr/>
          </p:nvSpPr>
          <p:spPr>
            <a:xfrm>
              <a:off x="1" y="446088"/>
              <a:ext cx="358774" cy="72000"/>
            </a:xfrm>
            <a:prstGeom prst="rect">
              <a:avLst/>
            </a:prstGeom>
            <a:solidFill>
              <a:srgbClr val="FF8E7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grpSp>
    </p:spTree>
    <p:extLst>
      <p:ext uri="{BB962C8B-B14F-4D97-AF65-F5344CB8AC3E}">
        <p14:creationId xmlns:p14="http://schemas.microsoft.com/office/powerpoint/2010/main" val="69507077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0" y="1"/>
            <a:ext cx="9144000" cy="447674"/>
          </a:xfrm>
          <a:prstGeom prst="rect">
            <a:avLst/>
          </a:prstGeom>
          <a:solidFill>
            <a:srgbClr val="00335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35" name="Title 8"/>
          <p:cNvSpPr txBox="1">
            <a:spLocks/>
          </p:cNvSpPr>
          <p:nvPr/>
        </p:nvSpPr>
        <p:spPr>
          <a:xfrm>
            <a:off x="355600" y="104775"/>
            <a:ext cx="5168900" cy="246221"/>
          </a:xfrm>
          <a:prstGeom prst="rect">
            <a:avLst/>
          </a:prstGeom>
        </p:spPr>
        <p:txBody>
          <a:bodyPr vert="horz" wrap="square" lIns="0" tIns="0" rIns="0" bIns="0">
            <a:spAutoFit/>
          </a:bodyPr>
          <a:lstStyle>
            <a:lvl1pPr algn="l" defTabSz="457200" rtl="0" eaLnBrk="1" latinLnBrk="0" hangingPunct="1">
              <a:spcBef>
                <a:spcPct val="0"/>
              </a:spcBef>
              <a:buNone/>
              <a:defRPr sz="1600" b="1" i="0" kern="1200">
                <a:solidFill>
                  <a:srgbClr val="FFFFFF"/>
                </a:solidFill>
                <a:latin typeface="Arial"/>
                <a:ea typeface="+mj-ea"/>
                <a:cs typeface="Arial"/>
              </a:defRPr>
            </a:lvl1pPr>
          </a:lstStyle>
          <a:p>
            <a:r>
              <a:rPr lang="en-US" dirty="0">
                <a:latin typeface="Arial" pitchFamily="34" charset="0"/>
                <a:cs typeface="Arial" pitchFamily="34" charset="0"/>
              </a:rPr>
              <a:t>Part 2.0: Target Language</a:t>
            </a:r>
          </a:p>
        </p:txBody>
      </p:sp>
      <p:sp>
        <p:nvSpPr>
          <p:cNvPr id="36" name="Text Placeholder 16"/>
          <p:cNvSpPr txBox="1">
            <a:spLocks/>
          </p:cNvSpPr>
          <p:nvPr/>
        </p:nvSpPr>
        <p:spPr>
          <a:xfrm>
            <a:off x="5549900" y="95250"/>
            <a:ext cx="3238500" cy="260350"/>
          </a:xfrm>
          <a:prstGeom prst="rect">
            <a:avLst/>
          </a:prstGeom>
        </p:spPr>
        <p:txBody>
          <a:bodyPr vert="horz" lIns="0" tIns="0" rIns="0" bIns="0">
            <a:normAutofit/>
          </a:bodyPr>
          <a:lstStyle>
            <a:lvl1pPr marL="0" indent="0" algn="r" defTabSz="457200" rtl="0" eaLnBrk="1" latinLnBrk="0" hangingPunct="1">
              <a:spcBef>
                <a:spcPct val="20000"/>
              </a:spcBef>
              <a:buFont typeface="Arial"/>
              <a:buNone/>
              <a:defRPr sz="1600" b="0" i="0" kern="1200">
                <a:solidFill>
                  <a:schemeClr val="bg1"/>
                </a:solidFill>
                <a:latin typeface="Arial"/>
                <a:ea typeface="+mn-ea"/>
                <a:cs typeface="Arial"/>
              </a:defRPr>
            </a:lvl1pPr>
            <a:lvl2pPr marL="457200" indent="0" algn="l" defTabSz="457200" rtl="0" eaLnBrk="1" latinLnBrk="0" hangingPunct="1">
              <a:spcBef>
                <a:spcPct val="20000"/>
              </a:spcBef>
              <a:buFont typeface="Arial"/>
              <a:buNone/>
              <a:defRPr sz="1600" b="0" i="0" kern="1200">
                <a:solidFill>
                  <a:srgbClr val="F12C3E"/>
                </a:solidFill>
                <a:latin typeface="Arial"/>
                <a:ea typeface="+mn-ea"/>
                <a:cs typeface="Arial"/>
              </a:defRPr>
            </a:lvl2pPr>
            <a:lvl3pPr marL="914400" indent="0" algn="l" defTabSz="457200" rtl="0" eaLnBrk="1" latinLnBrk="0" hangingPunct="1">
              <a:spcBef>
                <a:spcPct val="20000"/>
              </a:spcBef>
              <a:buFont typeface="Arial"/>
              <a:buNone/>
              <a:defRPr sz="1600" b="0" i="0" kern="1200">
                <a:solidFill>
                  <a:srgbClr val="F12C3E"/>
                </a:solidFill>
                <a:latin typeface="Arial"/>
                <a:ea typeface="+mn-ea"/>
                <a:cs typeface="Arial"/>
              </a:defRPr>
            </a:lvl3pPr>
            <a:lvl4pPr marL="1371600" indent="0" algn="l" defTabSz="457200" rtl="0" eaLnBrk="1" latinLnBrk="0" hangingPunct="1">
              <a:spcBef>
                <a:spcPct val="20000"/>
              </a:spcBef>
              <a:buFont typeface="Arial"/>
              <a:buNone/>
              <a:defRPr sz="1600" b="0" i="0" kern="1200">
                <a:solidFill>
                  <a:srgbClr val="F12C3E"/>
                </a:solidFill>
                <a:latin typeface="Arial"/>
                <a:ea typeface="+mn-ea"/>
                <a:cs typeface="Arial"/>
              </a:defRPr>
            </a:lvl4pPr>
            <a:lvl5pPr marL="1828800" indent="0" algn="l" defTabSz="457200" rtl="0" eaLnBrk="1" latinLnBrk="0" hangingPunct="1">
              <a:spcBef>
                <a:spcPct val="20000"/>
              </a:spcBef>
              <a:buFont typeface="Arial"/>
              <a:buNone/>
              <a:defRPr sz="1600" b="0" i="0" kern="1200">
                <a:solidFill>
                  <a:srgbClr val="F12C3E"/>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latin typeface="Arial" pitchFamily="34" charset="0"/>
                <a:cs typeface="Arial" pitchFamily="34" charset="0"/>
              </a:rPr>
              <a:t>Activity 2.2: Practice</a:t>
            </a:r>
            <a:endParaRPr lang="en-GB" dirty="0">
              <a:latin typeface="Arial" pitchFamily="34" charset="0"/>
              <a:cs typeface="Arial" pitchFamily="34" charset="0"/>
            </a:endParaRPr>
          </a:p>
        </p:txBody>
      </p:sp>
      <p:pic>
        <p:nvPicPr>
          <p:cNvPr id="5" name="Picture 4"/>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59599" y="3564000"/>
            <a:ext cx="1983460" cy="1164783"/>
          </a:xfrm>
          <a:prstGeom prst="rect">
            <a:avLst/>
          </a:prstGeom>
        </p:spPr>
      </p:pic>
      <p:pic>
        <p:nvPicPr>
          <p:cNvPr id="6" name="Picture 5"/>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4862484" y="3564000"/>
            <a:ext cx="1980191" cy="1164783"/>
          </a:xfrm>
          <a:prstGeom prst="rect">
            <a:avLst/>
          </a:prstGeom>
        </p:spPr>
      </p:pic>
      <p:grpSp>
        <p:nvGrpSpPr>
          <p:cNvPr id="24" name="Group 23"/>
          <p:cNvGrpSpPr/>
          <p:nvPr/>
        </p:nvGrpSpPr>
        <p:grpSpPr>
          <a:xfrm>
            <a:off x="363957" y="843379"/>
            <a:ext cx="4128284" cy="3893991"/>
            <a:chOff x="1784350" y="865661"/>
            <a:chExt cx="3428999" cy="3797072"/>
          </a:xfrm>
        </p:grpSpPr>
        <p:sp>
          <p:nvSpPr>
            <p:cNvPr id="40" name="Rectangle 39"/>
            <p:cNvSpPr/>
            <p:nvPr/>
          </p:nvSpPr>
          <p:spPr>
            <a:xfrm>
              <a:off x="1784350" y="865661"/>
              <a:ext cx="3428999" cy="304800"/>
            </a:xfrm>
            <a:prstGeom prst="rect">
              <a:avLst/>
            </a:prstGeom>
            <a:solidFill>
              <a:srgbClr val="E0F4F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42" name="Rectangle 41"/>
            <p:cNvSpPr/>
            <p:nvPr/>
          </p:nvSpPr>
          <p:spPr>
            <a:xfrm>
              <a:off x="1793875" y="876301"/>
              <a:ext cx="3409950" cy="3786432"/>
            </a:xfrm>
            <a:prstGeom prst="rect">
              <a:avLst/>
            </a:prstGeom>
            <a:noFill/>
            <a:ln w="25400">
              <a:solidFill>
                <a:srgbClr val="E0F4F8"/>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grpSp>
      <p:grpSp>
        <p:nvGrpSpPr>
          <p:cNvPr id="43" name="Group 42"/>
          <p:cNvGrpSpPr/>
          <p:nvPr/>
        </p:nvGrpSpPr>
        <p:grpSpPr>
          <a:xfrm>
            <a:off x="4637478" y="833906"/>
            <a:ext cx="4129894" cy="3920232"/>
            <a:chOff x="1784350" y="857250"/>
            <a:chExt cx="3428999" cy="3911600"/>
          </a:xfrm>
        </p:grpSpPr>
        <p:grpSp>
          <p:nvGrpSpPr>
            <p:cNvPr id="44" name="Group 43"/>
            <p:cNvGrpSpPr/>
            <p:nvPr/>
          </p:nvGrpSpPr>
          <p:grpSpPr>
            <a:xfrm>
              <a:off x="1784350" y="857250"/>
              <a:ext cx="3428999" cy="3911600"/>
              <a:chOff x="1784350" y="857250"/>
              <a:chExt cx="3428999" cy="3911600"/>
            </a:xfrm>
          </p:grpSpPr>
          <p:sp>
            <p:nvSpPr>
              <p:cNvPr id="46" name="Rectangle 45"/>
              <p:cNvSpPr/>
              <p:nvPr/>
            </p:nvSpPr>
            <p:spPr>
              <a:xfrm>
                <a:off x="1784350" y="857250"/>
                <a:ext cx="3428999" cy="304800"/>
              </a:xfrm>
              <a:prstGeom prst="rect">
                <a:avLst/>
              </a:prstGeom>
              <a:solidFill>
                <a:srgbClr val="E0F4F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47" name="TextBox 46"/>
              <p:cNvSpPr txBox="1"/>
              <p:nvPr/>
            </p:nvSpPr>
            <p:spPr>
              <a:xfrm>
                <a:off x="1857375" y="918831"/>
                <a:ext cx="3260725" cy="174284"/>
              </a:xfrm>
              <a:prstGeom prst="rect">
                <a:avLst/>
              </a:prstGeom>
            </p:spPr>
            <p:txBody>
              <a:bodyPr wrap="square" lIns="0" tIns="0" rIns="0" bIns="0" rtlCol="0" anchor="ctr">
                <a:noAutofit/>
              </a:bodyPr>
              <a:lstStyle/>
              <a:p>
                <a:pPr algn="ctr"/>
                <a:r>
                  <a:rPr lang="nl-NL" sz="1600" b="1" dirty="0">
                    <a:solidFill>
                      <a:srgbClr val="003359"/>
                    </a:solidFill>
                    <a:latin typeface="Arial" pitchFamily="34" charset="0"/>
                    <a:cs typeface="Arial" pitchFamily="34" charset="0"/>
                  </a:rPr>
                  <a:t>Student </a:t>
                </a:r>
                <a:r>
                  <a:rPr lang="nl-NL" sz="1600" b="1" dirty="0" smtClean="0">
                    <a:solidFill>
                      <a:srgbClr val="003359"/>
                    </a:solidFill>
                    <a:latin typeface="Arial" pitchFamily="34" charset="0"/>
                    <a:cs typeface="Arial" pitchFamily="34" charset="0"/>
                  </a:rPr>
                  <a:t>D</a:t>
                </a:r>
                <a:endParaRPr lang="en-US" sz="1600" b="1" i="0" dirty="0">
                  <a:solidFill>
                    <a:srgbClr val="003359"/>
                  </a:solidFill>
                  <a:latin typeface="Arial" pitchFamily="34" charset="0"/>
                  <a:cs typeface="Arial" pitchFamily="34" charset="0"/>
                </a:endParaRPr>
              </a:p>
            </p:txBody>
          </p:sp>
          <p:sp>
            <p:nvSpPr>
              <p:cNvPr id="48" name="Rectangle 47"/>
              <p:cNvSpPr/>
              <p:nvPr/>
            </p:nvSpPr>
            <p:spPr>
              <a:xfrm>
                <a:off x="1793875" y="876300"/>
                <a:ext cx="3409950" cy="3892550"/>
              </a:xfrm>
              <a:prstGeom prst="rect">
                <a:avLst/>
              </a:prstGeom>
              <a:noFill/>
              <a:ln w="25400">
                <a:solidFill>
                  <a:srgbClr val="E0F4F8"/>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grpSp>
        <p:sp>
          <p:nvSpPr>
            <p:cNvPr id="45" name="TextBox 44"/>
            <p:cNvSpPr txBox="1"/>
            <p:nvPr/>
          </p:nvSpPr>
          <p:spPr>
            <a:xfrm>
              <a:off x="1898651" y="1238250"/>
              <a:ext cx="3206749" cy="246221"/>
            </a:xfrm>
            <a:prstGeom prst="rect">
              <a:avLst/>
            </a:prstGeom>
          </p:spPr>
          <p:txBody>
            <a:bodyPr wrap="square" lIns="0" tIns="0" rIns="0" bIns="0" rtlCol="0">
              <a:spAutoFit/>
            </a:bodyPr>
            <a:lstStyle/>
            <a:p>
              <a:endParaRPr lang="en-US" sz="1600" i="0" dirty="0">
                <a:solidFill>
                  <a:srgbClr val="003359"/>
                </a:solidFill>
                <a:latin typeface="Arial" pitchFamily="34" charset="0"/>
                <a:cs typeface="Arial" pitchFamily="34" charset="0"/>
              </a:endParaRPr>
            </a:p>
          </p:txBody>
        </p:sp>
      </p:grpSp>
      <p:sp>
        <p:nvSpPr>
          <p:cNvPr id="49" name="TextBox 48"/>
          <p:cNvSpPr txBox="1"/>
          <p:nvPr/>
        </p:nvSpPr>
        <p:spPr>
          <a:xfrm>
            <a:off x="559599" y="1152000"/>
            <a:ext cx="3886898" cy="2437590"/>
          </a:xfrm>
          <a:prstGeom prst="rect">
            <a:avLst/>
          </a:prstGeom>
        </p:spPr>
        <p:txBody>
          <a:bodyPr wrap="square" lIns="0" tIns="0" rIns="0" bIns="0" rtlCol="0">
            <a:spAutoFit/>
          </a:bodyPr>
          <a:lstStyle/>
          <a:p>
            <a:pPr eaLnBrk="1" hangingPunct="1"/>
            <a:r>
              <a:rPr lang="en-GB" altLang="en-US" sz="1600" b="1" dirty="0">
                <a:solidFill>
                  <a:srgbClr val="003359"/>
                </a:solidFill>
                <a:latin typeface="Arial" pitchFamily="34" charset="0"/>
                <a:cs typeface="Arial" pitchFamily="34" charset="0"/>
              </a:rPr>
              <a:t>You are ill. Call your friend and tell him/her what’s wrong. Use the words below.</a:t>
            </a:r>
            <a:r>
              <a:rPr lang="en-US" altLang="en-US" sz="1600" b="1" dirty="0">
                <a:solidFill>
                  <a:srgbClr val="003359"/>
                </a:solidFill>
                <a:latin typeface="Arial" pitchFamily="34" charset="0"/>
                <a:cs typeface="Arial" pitchFamily="34" charset="0"/>
              </a:rPr>
              <a:t>  </a:t>
            </a:r>
          </a:p>
          <a:p>
            <a:pPr eaLnBrk="1" hangingPunct="1"/>
            <a:endParaRPr lang="en-US" altLang="en-US" sz="1600" b="1" dirty="0">
              <a:solidFill>
                <a:srgbClr val="003359"/>
              </a:solidFill>
              <a:latin typeface="Arial" pitchFamily="34" charset="0"/>
              <a:cs typeface="Arial" pitchFamily="34" charset="0"/>
            </a:endParaRPr>
          </a:p>
          <a:p>
            <a:pPr eaLnBrk="1" hangingPunct="1"/>
            <a:r>
              <a:rPr lang="en-US" altLang="en-US" sz="1600" b="1" dirty="0">
                <a:solidFill>
                  <a:srgbClr val="003359"/>
                </a:solidFill>
                <a:latin typeface="Arial" pitchFamily="34" charset="0"/>
                <a:cs typeface="Arial" pitchFamily="34" charset="0"/>
              </a:rPr>
              <a:t>Useful phrases and words</a:t>
            </a:r>
            <a:endParaRPr lang="en-US" altLang="en-US" sz="1600" dirty="0">
              <a:solidFill>
                <a:srgbClr val="003359"/>
              </a:solidFill>
              <a:latin typeface="Arial" pitchFamily="34" charset="0"/>
              <a:cs typeface="Arial" pitchFamily="34" charset="0"/>
            </a:endParaRPr>
          </a:p>
          <a:p>
            <a:pPr eaLnBrk="1" hangingPunct="1"/>
            <a:r>
              <a:rPr lang="en-US" altLang="en-US" sz="1600" dirty="0">
                <a:solidFill>
                  <a:srgbClr val="003359"/>
                </a:solidFill>
                <a:latin typeface="Arial" pitchFamily="34" charset="0"/>
                <a:cs typeface="Arial" pitchFamily="34" charset="0"/>
              </a:rPr>
              <a:t> </a:t>
            </a:r>
          </a:p>
          <a:p>
            <a:pPr eaLnBrk="1" hangingPunct="1">
              <a:lnSpc>
                <a:spcPct val="130000"/>
              </a:lnSpc>
            </a:pPr>
            <a:r>
              <a:rPr lang="en-US" altLang="en-US" sz="1600" dirty="0">
                <a:solidFill>
                  <a:srgbClr val="003359"/>
                </a:solidFill>
                <a:latin typeface="Arial" pitchFamily="34" charset="0"/>
                <a:cs typeface="Arial" pitchFamily="34" charset="0"/>
              </a:rPr>
              <a:t>I have </a:t>
            </a:r>
            <a:r>
              <a:rPr lang="en-US" altLang="en-US" sz="1600" u="dotted" dirty="0">
                <a:solidFill>
                  <a:srgbClr val="003359"/>
                </a:solidFill>
                <a:latin typeface="Arial" pitchFamily="34" charset="0"/>
                <a:ea typeface="Verdana" pitchFamily="34" charset="0"/>
                <a:cs typeface="Arial" pitchFamily="34" charset="0"/>
              </a:rPr>
              <a:t> </a:t>
            </a:r>
            <a:r>
              <a:rPr lang="en-US" altLang="en-US" sz="1600" u="dotted" dirty="0" smtClean="0">
                <a:solidFill>
                  <a:srgbClr val="003359"/>
                </a:solidFill>
                <a:latin typeface="Arial" pitchFamily="34" charset="0"/>
                <a:ea typeface="Verdana" pitchFamily="34" charset="0"/>
                <a:cs typeface="Arial" pitchFamily="34" charset="0"/>
              </a:rPr>
              <a:t>      </a:t>
            </a:r>
            <a:r>
              <a:rPr lang="en-US" altLang="en-US" sz="1600" dirty="0">
                <a:solidFill>
                  <a:srgbClr val="003359"/>
                </a:solidFill>
                <a:latin typeface="Arial" pitchFamily="34" charset="0"/>
                <a:cs typeface="Arial" pitchFamily="34" charset="0"/>
              </a:rPr>
              <a:t>	I feel </a:t>
            </a:r>
            <a:r>
              <a:rPr lang="en-US" altLang="en-US" sz="1600" u="dotted" dirty="0">
                <a:solidFill>
                  <a:srgbClr val="003359"/>
                </a:solidFill>
                <a:latin typeface="Arial" pitchFamily="34" charset="0"/>
                <a:ea typeface="Verdana" pitchFamily="34" charset="0"/>
                <a:cs typeface="Arial" pitchFamily="34" charset="0"/>
              </a:rPr>
              <a:t> </a:t>
            </a:r>
            <a:r>
              <a:rPr lang="en-US" altLang="en-US" sz="1600" u="dotted" dirty="0" smtClean="0">
                <a:solidFill>
                  <a:srgbClr val="003359"/>
                </a:solidFill>
                <a:latin typeface="Arial" pitchFamily="34" charset="0"/>
                <a:ea typeface="Verdana" pitchFamily="34" charset="0"/>
                <a:cs typeface="Arial" pitchFamily="34" charset="0"/>
              </a:rPr>
              <a:t>       </a:t>
            </a:r>
            <a:endParaRPr lang="en-US" altLang="en-US" sz="1600" dirty="0">
              <a:solidFill>
                <a:srgbClr val="003359"/>
              </a:solidFill>
              <a:latin typeface="Arial" pitchFamily="34" charset="0"/>
              <a:cs typeface="Arial" pitchFamily="34" charset="0"/>
            </a:endParaRPr>
          </a:p>
          <a:p>
            <a:pPr eaLnBrk="1" hangingPunct="1">
              <a:lnSpc>
                <a:spcPct val="130000"/>
              </a:lnSpc>
            </a:pPr>
            <a:r>
              <a:rPr lang="en-US" altLang="en-US" sz="1600" dirty="0">
                <a:solidFill>
                  <a:srgbClr val="003359"/>
                </a:solidFill>
                <a:latin typeface="Arial" pitchFamily="34" charset="0"/>
                <a:cs typeface="Arial" pitchFamily="34" charset="0"/>
              </a:rPr>
              <a:t>I am </a:t>
            </a:r>
            <a:r>
              <a:rPr lang="en-US" altLang="en-US" sz="1600" u="dotted" dirty="0">
                <a:solidFill>
                  <a:srgbClr val="003359"/>
                </a:solidFill>
                <a:latin typeface="Arial" pitchFamily="34" charset="0"/>
                <a:ea typeface="Verdana" pitchFamily="34" charset="0"/>
                <a:cs typeface="Arial" pitchFamily="34" charset="0"/>
              </a:rPr>
              <a:t> </a:t>
            </a:r>
            <a:r>
              <a:rPr lang="en-US" altLang="en-US" sz="1600" u="dotted" dirty="0" smtClean="0">
                <a:solidFill>
                  <a:srgbClr val="003359"/>
                </a:solidFill>
                <a:latin typeface="Arial" pitchFamily="34" charset="0"/>
                <a:ea typeface="Verdana" pitchFamily="34" charset="0"/>
                <a:cs typeface="Arial" pitchFamily="34" charset="0"/>
              </a:rPr>
              <a:t>      </a:t>
            </a:r>
            <a:r>
              <a:rPr lang="en-US" altLang="en-US" sz="1600" dirty="0" smtClean="0">
                <a:solidFill>
                  <a:srgbClr val="003359"/>
                </a:solidFill>
                <a:latin typeface="Arial" pitchFamily="34" charset="0"/>
                <a:cs typeface="Arial" pitchFamily="34" charset="0"/>
              </a:rPr>
              <a:t>  </a:t>
            </a:r>
            <a:r>
              <a:rPr lang="en-US" altLang="en-US" sz="1600" dirty="0">
                <a:solidFill>
                  <a:srgbClr val="003359"/>
                </a:solidFill>
                <a:latin typeface="Arial" pitchFamily="34" charset="0"/>
                <a:cs typeface="Arial" pitchFamily="34" charset="0"/>
              </a:rPr>
              <a:t>	</a:t>
            </a:r>
            <a:r>
              <a:rPr lang="en-US" altLang="en-US" sz="1600" u="dotted" dirty="0">
                <a:solidFill>
                  <a:srgbClr val="003359"/>
                </a:solidFill>
                <a:latin typeface="Arial" pitchFamily="34" charset="0"/>
                <a:ea typeface="Verdana" pitchFamily="34" charset="0"/>
                <a:cs typeface="Arial" pitchFamily="34" charset="0"/>
              </a:rPr>
              <a:t> </a:t>
            </a:r>
            <a:r>
              <a:rPr lang="en-US" altLang="en-US" sz="1600" u="dotted" dirty="0" smtClean="0">
                <a:solidFill>
                  <a:srgbClr val="003359"/>
                </a:solidFill>
                <a:latin typeface="Arial" pitchFamily="34" charset="0"/>
                <a:ea typeface="Verdana" pitchFamily="34" charset="0"/>
                <a:cs typeface="Arial" pitchFamily="34" charset="0"/>
              </a:rPr>
              <a:t>      </a:t>
            </a:r>
            <a:r>
              <a:rPr lang="en-US" altLang="en-US" sz="1600" dirty="0" smtClean="0">
                <a:solidFill>
                  <a:srgbClr val="003359"/>
                </a:solidFill>
                <a:latin typeface="Arial" pitchFamily="34" charset="0"/>
                <a:cs typeface="Arial" pitchFamily="34" charset="0"/>
              </a:rPr>
              <a:t> </a:t>
            </a:r>
            <a:r>
              <a:rPr lang="en-US" altLang="en-US" sz="1600" dirty="0">
                <a:solidFill>
                  <a:srgbClr val="003359"/>
                </a:solidFill>
                <a:latin typeface="Arial" pitchFamily="34" charset="0"/>
                <a:cs typeface="Arial" pitchFamily="34" charset="0"/>
              </a:rPr>
              <a:t>hurts   </a:t>
            </a:r>
          </a:p>
          <a:p>
            <a:pPr eaLnBrk="1" hangingPunct="1">
              <a:lnSpc>
                <a:spcPct val="130000"/>
              </a:lnSpc>
            </a:pPr>
            <a:r>
              <a:rPr lang="en-US" altLang="en-US" sz="1600" dirty="0">
                <a:solidFill>
                  <a:srgbClr val="003359"/>
                </a:solidFill>
                <a:latin typeface="Arial" pitchFamily="34" charset="0"/>
                <a:cs typeface="Arial" pitchFamily="34" charset="0"/>
              </a:rPr>
              <a:t>hot		cold</a:t>
            </a:r>
            <a:endParaRPr lang="en-US" sz="1600" i="0" dirty="0">
              <a:solidFill>
                <a:srgbClr val="003359"/>
              </a:solidFill>
              <a:latin typeface="Arial" pitchFamily="34" charset="0"/>
              <a:cs typeface="Arial" pitchFamily="34" charset="0"/>
            </a:endParaRPr>
          </a:p>
        </p:txBody>
      </p:sp>
      <p:sp>
        <p:nvSpPr>
          <p:cNvPr id="50" name="Rectangle 49"/>
          <p:cNvSpPr/>
          <p:nvPr/>
        </p:nvSpPr>
        <p:spPr>
          <a:xfrm>
            <a:off x="4768849" y="1134469"/>
            <a:ext cx="3927475" cy="2308324"/>
          </a:xfrm>
          <a:prstGeom prst="rect">
            <a:avLst/>
          </a:prstGeom>
        </p:spPr>
        <p:txBody>
          <a:bodyPr wrap="square">
            <a:spAutoFit/>
          </a:bodyPr>
          <a:lstStyle/>
          <a:p>
            <a:pPr eaLnBrk="1" hangingPunct="1"/>
            <a:r>
              <a:rPr lang="en-GB" altLang="en-US" sz="1600" b="1" dirty="0">
                <a:solidFill>
                  <a:srgbClr val="003359"/>
                </a:solidFill>
                <a:latin typeface="Arial" pitchFamily="34" charset="0"/>
                <a:cs typeface="Arial" pitchFamily="34" charset="0"/>
              </a:rPr>
              <a:t>Your partner is ill and can’t come to the movies. Ask him/her what’s wrong. Use the words below.</a:t>
            </a:r>
            <a:r>
              <a:rPr lang="en-US" altLang="en-US" sz="1600" b="1" dirty="0">
                <a:solidFill>
                  <a:srgbClr val="003359"/>
                </a:solidFill>
                <a:latin typeface="Arial" pitchFamily="34" charset="0"/>
                <a:cs typeface="Arial" pitchFamily="34" charset="0"/>
              </a:rPr>
              <a:t> </a:t>
            </a:r>
          </a:p>
          <a:p>
            <a:pPr eaLnBrk="1" hangingPunct="1"/>
            <a:r>
              <a:rPr lang="en-US" altLang="en-US" sz="1600" b="1" dirty="0">
                <a:solidFill>
                  <a:srgbClr val="003359"/>
                </a:solidFill>
                <a:latin typeface="Arial" pitchFamily="34" charset="0"/>
                <a:cs typeface="Arial" pitchFamily="34" charset="0"/>
              </a:rPr>
              <a:t> </a:t>
            </a:r>
          </a:p>
          <a:p>
            <a:pPr eaLnBrk="1" hangingPunct="1"/>
            <a:r>
              <a:rPr lang="en-US" altLang="en-US" sz="1600" b="1" dirty="0">
                <a:solidFill>
                  <a:srgbClr val="003359"/>
                </a:solidFill>
                <a:latin typeface="Arial" pitchFamily="34" charset="0"/>
                <a:cs typeface="Arial" pitchFamily="34" charset="0"/>
              </a:rPr>
              <a:t>Useful phrases</a:t>
            </a:r>
            <a:endParaRPr lang="en-US" altLang="en-US" sz="1600" dirty="0">
              <a:solidFill>
                <a:srgbClr val="003359"/>
              </a:solidFill>
              <a:latin typeface="Arial" pitchFamily="34" charset="0"/>
              <a:cs typeface="Arial" pitchFamily="34" charset="0"/>
            </a:endParaRPr>
          </a:p>
          <a:p>
            <a:pPr eaLnBrk="1" hangingPunct="1"/>
            <a:r>
              <a:rPr lang="en-US" altLang="en-US" sz="1600" dirty="0">
                <a:solidFill>
                  <a:srgbClr val="003359"/>
                </a:solidFill>
                <a:latin typeface="Arial" pitchFamily="34" charset="0"/>
                <a:cs typeface="Arial" pitchFamily="34" charset="0"/>
              </a:rPr>
              <a:t> </a:t>
            </a:r>
          </a:p>
          <a:p>
            <a:pPr eaLnBrk="1" hangingPunct="1"/>
            <a:r>
              <a:rPr lang="en-US" altLang="en-US" sz="1600" dirty="0">
                <a:solidFill>
                  <a:srgbClr val="003359"/>
                </a:solidFill>
                <a:latin typeface="Arial" pitchFamily="34" charset="0"/>
                <a:cs typeface="Arial" pitchFamily="34" charset="0"/>
              </a:rPr>
              <a:t>What</a:t>
            </a:r>
            <a:r>
              <a:rPr lang="ja-JP" altLang="en-US" sz="1600" dirty="0">
                <a:solidFill>
                  <a:srgbClr val="003359"/>
                </a:solidFill>
                <a:latin typeface="Arial" pitchFamily="34" charset="0"/>
                <a:cs typeface="Arial" pitchFamily="34" charset="0"/>
              </a:rPr>
              <a:t>’</a:t>
            </a:r>
            <a:r>
              <a:rPr lang="en-US" altLang="ja-JP" sz="1600" dirty="0">
                <a:solidFill>
                  <a:srgbClr val="003359"/>
                </a:solidFill>
                <a:latin typeface="Arial" pitchFamily="34" charset="0"/>
                <a:cs typeface="Arial" pitchFamily="34" charset="0"/>
              </a:rPr>
              <a:t>s wrong?	Do you have </a:t>
            </a:r>
            <a:r>
              <a:rPr lang="en-US" altLang="en-US" sz="1600" u="dotted" dirty="0">
                <a:solidFill>
                  <a:srgbClr val="003359"/>
                </a:solidFill>
                <a:latin typeface="Arial" pitchFamily="34" charset="0"/>
                <a:ea typeface="Verdana" pitchFamily="34" charset="0"/>
                <a:cs typeface="Arial" pitchFamily="34" charset="0"/>
              </a:rPr>
              <a:t> </a:t>
            </a:r>
            <a:r>
              <a:rPr lang="en-US" altLang="en-US" sz="1600" u="dotted" dirty="0" smtClean="0">
                <a:solidFill>
                  <a:srgbClr val="003359"/>
                </a:solidFill>
                <a:latin typeface="Arial" pitchFamily="34" charset="0"/>
                <a:ea typeface="Verdana" pitchFamily="34" charset="0"/>
                <a:cs typeface="Arial" pitchFamily="34" charset="0"/>
              </a:rPr>
              <a:t>      </a:t>
            </a:r>
            <a:r>
              <a:rPr lang="en-US" altLang="ja-JP" sz="1600" dirty="0" smtClean="0">
                <a:solidFill>
                  <a:srgbClr val="003359"/>
                </a:solidFill>
                <a:latin typeface="Arial" pitchFamily="34" charset="0"/>
                <a:cs typeface="Arial" pitchFamily="34" charset="0"/>
              </a:rPr>
              <a:t>?</a:t>
            </a:r>
            <a:endParaRPr lang="en-US" altLang="ja-JP" sz="1600" dirty="0">
              <a:solidFill>
                <a:srgbClr val="003359"/>
              </a:solidFill>
              <a:latin typeface="Arial" pitchFamily="34" charset="0"/>
              <a:cs typeface="Arial" pitchFamily="34" charset="0"/>
            </a:endParaRPr>
          </a:p>
          <a:p>
            <a:pPr eaLnBrk="1" hangingPunct="1"/>
            <a:r>
              <a:rPr lang="en-US" altLang="en-US" sz="1600" dirty="0">
                <a:solidFill>
                  <a:srgbClr val="003359"/>
                </a:solidFill>
                <a:latin typeface="Arial" pitchFamily="34" charset="0"/>
                <a:cs typeface="Arial" pitchFamily="34" charset="0"/>
              </a:rPr>
              <a:t> </a:t>
            </a:r>
          </a:p>
          <a:p>
            <a:pPr eaLnBrk="1" hangingPunct="1"/>
            <a:r>
              <a:rPr lang="en-US" altLang="en-US" sz="1600" dirty="0">
                <a:solidFill>
                  <a:srgbClr val="003359"/>
                </a:solidFill>
                <a:latin typeface="Arial" pitchFamily="34" charset="0"/>
                <a:cs typeface="Arial" pitchFamily="34" charset="0"/>
              </a:rPr>
              <a:t>Do you </a:t>
            </a:r>
            <a:r>
              <a:rPr lang="en-US" altLang="en-US" sz="1600" dirty="0" smtClean="0">
                <a:solidFill>
                  <a:srgbClr val="003359"/>
                </a:solidFill>
                <a:latin typeface="Arial" pitchFamily="34" charset="0"/>
                <a:cs typeface="Arial" pitchFamily="34" charset="0"/>
              </a:rPr>
              <a:t>feel</a:t>
            </a:r>
            <a:r>
              <a:rPr lang="en-US" altLang="en-US" sz="1600" u="dotted" dirty="0">
                <a:solidFill>
                  <a:srgbClr val="003359"/>
                </a:solidFill>
                <a:latin typeface="Arial" pitchFamily="34" charset="0"/>
                <a:ea typeface="Verdana" pitchFamily="34" charset="0"/>
                <a:cs typeface="Arial" pitchFamily="34" charset="0"/>
              </a:rPr>
              <a:t> </a:t>
            </a:r>
            <a:r>
              <a:rPr lang="en-US" altLang="en-US" sz="1600" u="dotted" dirty="0" smtClean="0">
                <a:solidFill>
                  <a:srgbClr val="003359"/>
                </a:solidFill>
                <a:latin typeface="Arial" pitchFamily="34" charset="0"/>
                <a:ea typeface="Verdana" pitchFamily="34" charset="0"/>
                <a:cs typeface="Arial" pitchFamily="34" charset="0"/>
              </a:rPr>
              <a:t>      </a:t>
            </a:r>
            <a:r>
              <a:rPr lang="en-US" altLang="en-US" sz="1600" dirty="0" smtClean="0">
                <a:solidFill>
                  <a:srgbClr val="003359"/>
                </a:solidFill>
                <a:latin typeface="Arial" pitchFamily="34" charset="0"/>
                <a:cs typeface="Arial" pitchFamily="34" charset="0"/>
              </a:rPr>
              <a:t>?</a:t>
            </a:r>
            <a:r>
              <a:rPr lang="en-US" altLang="en-US" sz="1600" dirty="0">
                <a:solidFill>
                  <a:srgbClr val="003359"/>
                </a:solidFill>
                <a:latin typeface="Arial" pitchFamily="34" charset="0"/>
                <a:cs typeface="Arial" pitchFamily="34" charset="0"/>
              </a:rPr>
              <a:t>	I think you have </a:t>
            </a:r>
            <a:r>
              <a:rPr lang="en-US" altLang="en-US" sz="1600" u="dotted" dirty="0">
                <a:solidFill>
                  <a:srgbClr val="003359"/>
                </a:solidFill>
                <a:latin typeface="Arial" pitchFamily="34" charset="0"/>
                <a:ea typeface="Verdana" pitchFamily="34" charset="0"/>
                <a:cs typeface="Arial" pitchFamily="34" charset="0"/>
              </a:rPr>
              <a:t> </a:t>
            </a:r>
            <a:r>
              <a:rPr lang="en-US" altLang="en-US" sz="1600" u="dotted" dirty="0" smtClean="0">
                <a:solidFill>
                  <a:srgbClr val="003359"/>
                </a:solidFill>
                <a:latin typeface="Arial" pitchFamily="34" charset="0"/>
                <a:ea typeface="Verdana" pitchFamily="34" charset="0"/>
                <a:cs typeface="Arial" pitchFamily="34" charset="0"/>
              </a:rPr>
              <a:t>      </a:t>
            </a:r>
            <a:endParaRPr lang="en-US" altLang="en-US" sz="1600" dirty="0">
              <a:solidFill>
                <a:srgbClr val="003359"/>
              </a:solidFill>
              <a:latin typeface="Arial" pitchFamily="34" charset="0"/>
              <a:cs typeface="Arial" pitchFamily="34" charset="0"/>
            </a:endParaRPr>
          </a:p>
        </p:txBody>
      </p:sp>
      <p:grpSp>
        <p:nvGrpSpPr>
          <p:cNvPr id="51" name="Group 50"/>
          <p:cNvGrpSpPr/>
          <p:nvPr/>
        </p:nvGrpSpPr>
        <p:grpSpPr>
          <a:xfrm>
            <a:off x="0" y="446088"/>
            <a:ext cx="9144000" cy="72000"/>
            <a:chOff x="0" y="446088"/>
            <a:chExt cx="9144000" cy="72000"/>
          </a:xfrm>
        </p:grpSpPr>
        <p:sp>
          <p:nvSpPr>
            <p:cNvPr id="52" name="Rectangle 51"/>
            <p:cNvSpPr/>
            <p:nvPr/>
          </p:nvSpPr>
          <p:spPr>
            <a:xfrm>
              <a:off x="0" y="446088"/>
              <a:ext cx="9144000" cy="72000"/>
            </a:xfrm>
            <a:prstGeom prst="rect">
              <a:avLst/>
            </a:prstGeom>
            <a:solidFill>
              <a:srgbClr val="FF8E7E">
                <a:alpha val="74902"/>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53" name="Rectangle 52"/>
            <p:cNvSpPr/>
            <p:nvPr/>
          </p:nvSpPr>
          <p:spPr>
            <a:xfrm>
              <a:off x="1" y="446088"/>
              <a:ext cx="358774" cy="72000"/>
            </a:xfrm>
            <a:prstGeom prst="rect">
              <a:avLst/>
            </a:prstGeom>
            <a:solidFill>
              <a:srgbClr val="FF8E7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grpSp>
      <p:sp>
        <p:nvSpPr>
          <p:cNvPr id="23" name="TextBox 22"/>
          <p:cNvSpPr txBox="1"/>
          <p:nvPr/>
        </p:nvSpPr>
        <p:spPr>
          <a:xfrm>
            <a:off x="451874" y="861507"/>
            <a:ext cx="3925693" cy="240517"/>
          </a:xfrm>
          <a:prstGeom prst="rect">
            <a:avLst/>
          </a:prstGeom>
        </p:spPr>
        <p:txBody>
          <a:bodyPr wrap="square" lIns="0" tIns="0" rIns="0" bIns="0" rtlCol="0" anchor="ctr">
            <a:noAutofit/>
          </a:bodyPr>
          <a:lstStyle/>
          <a:p>
            <a:pPr algn="ctr"/>
            <a:r>
              <a:rPr lang="nl-NL" sz="1600" b="1" dirty="0">
                <a:solidFill>
                  <a:srgbClr val="003359"/>
                </a:solidFill>
                <a:latin typeface="Arial" pitchFamily="34" charset="0"/>
                <a:cs typeface="Arial" pitchFamily="34" charset="0"/>
              </a:rPr>
              <a:t>Student </a:t>
            </a:r>
            <a:r>
              <a:rPr lang="nl-NL" sz="1600" b="1" dirty="0" smtClean="0">
                <a:solidFill>
                  <a:srgbClr val="003359"/>
                </a:solidFill>
                <a:latin typeface="Arial" pitchFamily="34" charset="0"/>
                <a:cs typeface="Arial" pitchFamily="34" charset="0"/>
              </a:rPr>
              <a:t>C</a:t>
            </a:r>
            <a:endParaRPr lang="en-US" sz="1600" b="1" i="0" dirty="0">
              <a:solidFill>
                <a:srgbClr val="003359"/>
              </a:solidFill>
              <a:latin typeface="Arial" pitchFamily="34" charset="0"/>
              <a:cs typeface="Arial" pitchFamily="34" charset="0"/>
            </a:endParaRPr>
          </a:p>
        </p:txBody>
      </p:sp>
    </p:spTree>
    <p:extLst>
      <p:ext uri="{BB962C8B-B14F-4D97-AF65-F5344CB8AC3E}">
        <p14:creationId xmlns:p14="http://schemas.microsoft.com/office/powerpoint/2010/main" val="363370603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1"/>
            <a:ext cx="9144000" cy="447674"/>
          </a:xfrm>
          <a:prstGeom prst="rect">
            <a:avLst/>
          </a:prstGeom>
          <a:solidFill>
            <a:srgbClr val="00335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7" name="Title 8"/>
          <p:cNvSpPr txBox="1">
            <a:spLocks/>
          </p:cNvSpPr>
          <p:nvPr/>
        </p:nvSpPr>
        <p:spPr>
          <a:xfrm>
            <a:off x="355600" y="104775"/>
            <a:ext cx="5168900" cy="246221"/>
          </a:xfrm>
          <a:prstGeom prst="rect">
            <a:avLst/>
          </a:prstGeom>
        </p:spPr>
        <p:txBody>
          <a:bodyPr vert="horz" wrap="square" lIns="0" tIns="0" rIns="0" bIns="0">
            <a:spAutoFit/>
          </a:bodyPr>
          <a:lstStyle>
            <a:lvl1pPr algn="l" defTabSz="457200" rtl="0" eaLnBrk="1" latinLnBrk="0" hangingPunct="1">
              <a:spcBef>
                <a:spcPct val="0"/>
              </a:spcBef>
              <a:buNone/>
              <a:defRPr sz="1600" b="1" i="0" kern="1200">
                <a:solidFill>
                  <a:srgbClr val="FFFFFF"/>
                </a:solidFill>
                <a:latin typeface="Arial"/>
                <a:ea typeface="+mj-ea"/>
                <a:cs typeface="Arial"/>
              </a:defRPr>
            </a:lvl1pPr>
          </a:lstStyle>
          <a:p>
            <a:r>
              <a:rPr lang="en-US" dirty="0">
                <a:latin typeface="Arial" pitchFamily="34" charset="0"/>
                <a:cs typeface="Arial" pitchFamily="34" charset="0"/>
              </a:rPr>
              <a:t>Part 2.0: Target Language</a:t>
            </a:r>
          </a:p>
        </p:txBody>
      </p:sp>
      <p:sp>
        <p:nvSpPr>
          <p:cNvPr id="8" name="Text Placeholder 16"/>
          <p:cNvSpPr txBox="1">
            <a:spLocks/>
          </p:cNvSpPr>
          <p:nvPr/>
        </p:nvSpPr>
        <p:spPr>
          <a:xfrm>
            <a:off x="5549900" y="95250"/>
            <a:ext cx="3238500" cy="260350"/>
          </a:xfrm>
          <a:prstGeom prst="rect">
            <a:avLst/>
          </a:prstGeom>
        </p:spPr>
        <p:txBody>
          <a:bodyPr vert="horz" lIns="0" tIns="0" rIns="0" bIns="0">
            <a:normAutofit/>
          </a:bodyPr>
          <a:lstStyle>
            <a:lvl1pPr marL="0" indent="0" algn="r" defTabSz="457200" rtl="0" eaLnBrk="1" latinLnBrk="0" hangingPunct="1">
              <a:spcBef>
                <a:spcPct val="20000"/>
              </a:spcBef>
              <a:buFont typeface="Arial"/>
              <a:buNone/>
              <a:defRPr sz="1600" b="0" i="0" kern="1200">
                <a:solidFill>
                  <a:schemeClr val="bg1"/>
                </a:solidFill>
                <a:latin typeface="Arial"/>
                <a:ea typeface="+mn-ea"/>
                <a:cs typeface="Arial"/>
              </a:defRPr>
            </a:lvl1pPr>
            <a:lvl2pPr marL="457200" indent="0" algn="l" defTabSz="457200" rtl="0" eaLnBrk="1" latinLnBrk="0" hangingPunct="1">
              <a:spcBef>
                <a:spcPct val="20000"/>
              </a:spcBef>
              <a:buFont typeface="Arial"/>
              <a:buNone/>
              <a:defRPr sz="1600" b="0" i="0" kern="1200">
                <a:solidFill>
                  <a:srgbClr val="F12C3E"/>
                </a:solidFill>
                <a:latin typeface="Arial"/>
                <a:ea typeface="+mn-ea"/>
                <a:cs typeface="Arial"/>
              </a:defRPr>
            </a:lvl2pPr>
            <a:lvl3pPr marL="914400" indent="0" algn="l" defTabSz="457200" rtl="0" eaLnBrk="1" latinLnBrk="0" hangingPunct="1">
              <a:spcBef>
                <a:spcPct val="20000"/>
              </a:spcBef>
              <a:buFont typeface="Arial"/>
              <a:buNone/>
              <a:defRPr sz="1600" b="0" i="0" kern="1200">
                <a:solidFill>
                  <a:srgbClr val="F12C3E"/>
                </a:solidFill>
                <a:latin typeface="Arial"/>
                <a:ea typeface="+mn-ea"/>
                <a:cs typeface="Arial"/>
              </a:defRPr>
            </a:lvl3pPr>
            <a:lvl4pPr marL="1371600" indent="0" algn="l" defTabSz="457200" rtl="0" eaLnBrk="1" latinLnBrk="0" hangingPunct="1">
              <a:spcBef>
                <a:spcPct val="20000"/>
              </a:spcBef>
              <a:buFont typeface="Arial"/>
              <a:buNone/>
              <a:defRPr sz="1600" b="0" i="0" kern="1200">
                <a:solidFill>
                  <a:srgbClr val="F12C3E"/>
                </a:solidFill>
                <a:latin typeface="Arial"/>
                <a:ea typeface="+mn-ea"/>
                <a:cs typeface="Arial"/>
              </a:defRPr>
            </a:lvl4pPr>
            <a:lvl5pPr marL="1828800" indent="0" algn="l" defTabSz="457200" rtl="0" eaLnBrk="1" latinLnBrk="0" hangingPunct="1">
              <a:spcBef>
                <a:spcPct val="20000"/>
              </a:spcBef>
              <a:buFont typeface="Arial"/>
              <a:buNone/>
              <a:defRPr sz="1600" b="0" i="0" kern="1200">
                <a:solidFill>
                  <a:srgbClr val="F12C3E"/>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latin typeface="Arial" pitchFamily="34" charset="0"/>
                <a:cs typeface="Arial" pitchFamily="34" charset="0"/>
              </a:rPr>
              <a:t>Activity 2.2: Feedback</a:t>
            </a:r>
            <a:endParaRPr lang="en-GB" dirty="0">
              <a:latin typeface="Arial" pitchFamily="34" charset="0"/>
              <a:cs typeface="Arial" pitchFamily="34" charset="0"/>
            </a:endParaRPr>
          </a:p>
        </p:txBody>
      </p:sp>
      <p:grpSp>
        <p:nvGrpSpPr>
          <p:cNvPr id="9" name="Group 8"/>
          <p:cNvGrpSpPr/>
          <p:nvPr/>
        </p:nvGrpSpPr>
        <p:grpSpPr>
          <a:xfrm>
            <a:off x="361949" y="863600"/>
            <a:ext cx="1997075" cy="1885950"/>
            <a:chOff x="361949" y="863600"/>
            <a:chExt cx="1997075" cy="1885950"/>
          </a:xfrm>
        </p:grpSpPr>
        <p:sp>
          <p:nvSpPr>
            <p:cNvPr id="10" name="Rectangle 9"/>
            <p:cNvSpPr/>
            <p:nvPr userDrawn="1"/>
          </p:nvSpPr>
          <p:spPr>
            <a:xfrm>
              <a:off x="361949" y="863600"/>
              <a:ext cx="1997075" cy="311150"/>
            </a:xfrm>
            <a:prstGeom prst="rect">
              <a:avLst/>
            </a:prstGeom>
            <a:solidFill>
              <a:srgbClr val="00335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11" name="Rectangle 10"/>
            <p:cNvSpPr/>
            <p:nvPr userDrawn="1"/>
          </p:nvSpPr>
          <p:spPr>
            <a:xfrm>
              <a:off x="361949" y="1257300"/>
              <a:ext cx="1997075" cy="311150"/>
            </a:xfrm>
            <a:prstGeom prst="rect">
              <a:avLst/>
            </a:prstGeom>
            <a:solidFill>
              <a:srgbClr val="95DCE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12" name="Rectangle 11"/>
            <p:cNvSpPr/>
            <p:nvPr userDrawn="1"/>
          </p:nvSpPr>
          <p:spPr>
            <a:xfrm>
              <a:off x="361949" y="1651000"/>
              <a:ext cx="1997075" cy="311150"/>
            </a:xfrm>
            <a:prstGeom prst="rect">
              <a:avLst/>
            </a:prstGeom>
            <a:solidFill>
              <a:srgbClr val="95DCE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13" name="Rectangle 12"/>
            <p:cNvSpPr/>
            <p:nvPr userDrawn="1"/>
          </p:nvSpPr>
          <p:spPr>
            <a:xfrm>
              <a:off x="361949" y="2044700"/>
              <a:ext cx="1997075" cy="311150"/>
            </a:xfrm>
            <a:prstGeom prst="rect">
              <a:avLst/>
            </a:prstGeom>
            <a:solidFill>
              <a:srgbClr val="95DCE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14" name="Rectangle 13"/>
            <p:cNvSpPr/>
            <p:nvPr userDrawn="1"/>
          </p:nvSpPr>
          <p:spPr>
            <a:xfrm>
              <a:off x="361949" y="2438400"/>
              <a:ext cx="1997075" cy="311150"/>
            </a:xfrm>
            <a:prstGeom prst="rect">
              <a:avLst/>
            </a:prstGeom>
            <a:solidFill>
              <a:srgbClr val="95DCE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15" name="TextBox 14"/>
            <p:cNvSpPr txBox="1"/>
            <p:nvPr userDrawn="1"/>
          </p:nvSpPr>
          <p:spPr>
            <a:xfrm>
              <a:off x="423861" y="901700"/>
              <a:ext cx="1873250" cy="234950"/>
            </a:xfrm>
            <a:prstGeom prst="rect">
              <a:avLst/>
            </a:prstGeom>
          </p:spPr>
          <p:txBody>
            <a:bodyPr wrap="square" lIns="0" tIns="0" rIns="0" bIns="0" rtlCol="0" anchor="ctr" anchorCtr="0">
              <a:noAutofit/>
            </a:bodyPr>
            <a:lstStyle/>
            <a:p>
              <a:pPr algn="ctr"/>
              <a:r>
                <a:rPr lang="en-US" sz="1400" b="1" i="0" dirty="0">
                  <a:solidFill>
                    <a:schemeClr val="bg1"/>
                  </a:solidFill>
                  <a:latin typeface="Arial" pitchFamily="34" charset="0"/>
                  <a:cs typeface="Arial" pitchFamily="34" charset="0"/>
                </a:rPr>
                <a:t>Student</a:t>
              </a:r>
              <a:r>
                <a:rPr lang="en-US" sz="1400" b="1" i="0" baseline="0" dirty="0">
                  <a:solidFill>
                    <a:schemeClr val="bg1"/>
                  </a:solidFill>
                  <a:latin typeface="Arial" pitchFamily="34" charset="0"/>
                  <a:cs typeface="Arial" pitchFamily="34" charset="0"/>
                </a:rPr>
                <a:t> 1</a:t>
              </a:r>
              <a:endParaRPr lang="en-US" sz="1400" b="1" i="0" dirty="0">
                <a:solidFill>
                  <a:schemeClr val="bg1"/>
                </a:solidFill>
                <a:latin typeface="Arial" pitchFamily="34" charset="0"/>
                <a:cs typeface="Arial" pitchFamily="34" charset="0"/>
              </a:endParaRPr>
            </a:p>
          </p:txBody>
        </p:sp>
        <p:sp>
          <p:nvSpPr>
            <p:cNvPr id="16" name="TextBox 15"/>
            <p:cNvSpPr txBox="1"/>
            <p:nvPr userDrawn="1"/>
          </p:nvSpPr>
          <p:spPr>
            <a:xfrm>
              <a:off x="423861" y="1295400"/>
              <a:ext cx="1873250" cy="234950"/>
            </a:xfrm>
            <a:prstGeom prst="rect">
              <a:avLst/>
            </a:prstGeom>
          </p:spPr>
          <p:txBody>
            <a:bodyPr wrap="square" lIns="0" tIns="0" rIns="0" bIns="0" rtlCol="0" anchor="ctr" anchorCtr="0">
              <a:noAutofit/>
            </a:bodyPr>
            <a:lstStyle/>
            <a:p>
              <a:pPr algn="ctr"/>
              <a:r>
                <a:rPr lang="en-US" sz="1400" b="0" i="0" dirty="0">
                  <a:solidFill>
                    <a:srgbClr val="003359"/>
                  </a:solidFill>
                  <a:latin typeface="Arial" pitchFamily="34" charset="0"/>
                  <a:cs typeface="Arial" pitchFamily="34" charset="0"/>
                </a:rPr>
                <a:t>Great job!</a:t>
              </a:r>
            </a:p>
          </p:txBody>
        </p:sp>
        <p:sp>
          <p:nvSpPr>
            <p:cNvPr id="17" name="TextBox 16"/>
            <p:cNvSpPr txBox="1"/>
            <p:nvPr userDrawn="1"/>
          </p:nvSpPr>
          <p:spPr>
            <a:xfrm>
              <a:off x="423861" y="1689100"/>
              <a:ext cx="1873250" cy="234950"/>
            </a:xfrm>
            <a:prstGeom prst="rect">
              <a:avLst/>
            </a:prstGeom>
          </p:spPr>
          <p:txBody>
            <a:bodyPr wrap="square" lIns="0" tIns="0" rIns="0" bIns="0" rtlCol="0" anchor="ctr" anchorCtr="0">
              <a:noAutofit/>
            </a:bodyPr>
            <a:lstStyle/>
            <a:p>
              <a:pPr algn="ctr"/>
              <a:r>
                <a:rPr lang="en-US" sz="1400" b="0" i="0" dirty="0">
                  <a:solidFill>
                    <a:srgbClr val="003359"/>
                  </a:solidFill>
                  <a:latin typeface="Arial" pitchFamily="34" charset="0"/>
                  <a:cs typeface="Arial" pitchFamily="34" charset="0"/>
                </a:rPr>
                <a:t>Well done</a:t>
              </a:r>
            </a:p>
          </p:txBody>
        </p:sp>
        <p:sp>
          <p:nvSpPr>
            <p:cNvPr id="18" name="TextBox 17"/>
            <p:cNvSpPr txBox="1"/>
            <p:nvPr userDrawn="1"/>
          </p:nvSpPr>
          <p:spPr>
            <a:xfrm>
              <a:off x="423861" y="2082800"/>
              <a:ext cx="1873250" cy="234950"/>
            </a:xfrm>
            <a:prstGeom prst="rect">
              <a:avLst/>
            </a:prstGeom>
          </p:spPr>
          <p:txBody>
            <a:bodyPr wrap="square" lIns="0" tIns="0" rIns="0" bIns="0" rtlCol="0" anchor="ctr" anchorCtr="0">
              <a:noAutofit/>
            </a:bodyPr>
            <a:lstStyle/>
            <a:p>
              <a:pPr algn="ctr"/>
              <a:r>
                <a:rPr lang="en-US" sz="1400" b="0" i="0" dirty="0">
                  <a:solidFill>
                    <a:srgbClr val="003359"/>
                  </a:solidFill>
                  <a:latin typeface="Arial" pitchFamily="34" charset="0"/>
                  <a:cs typeface="Arial" pitchFamily="34" charset="0"/>
                </a:rPr>
                <a:t>Good try</a:t>
              </a:r>
            </a:p>
          </p:txBody>
        </p:sp>
        <p:sp>
          <p:nvSpPr>
            <p:cNvPr id="19" name="TextBox 18"/>
            <p:cNvSpPr txBox="1"/>
            <p:nvPr userDrawn="1"/>
          </p:nvSpPr>
          <p:spPr>
            <a:xfrm>
              <a:off x="423861" y="2476500"/>
              <a:ext cx="1873250" cy="234950"/>
            </a:xfrm>
            <a:prstGeom prst="rect">
              <a:avLst/>
            </a:prstGeom>
          </p:spPr>
          <p:txBody>
            <a:bodyPr wrap="square" lIns="0" tIns="0" rIns="0" bIns="0" rtlCol="0" anchor="ctr" anchorCtr="0">
              <a:noAutofit/>
            </a:bodyPr>
            <a:lstStyle/>
            <a:p>
              <a:pPr algn="ctr"/>
              <a:r>
                <a:rPr lang="en-US" sz="1400" b="0" i="0" dirty="0">
                  <a:solidFill>
                    <a:srgbClr val="003359"/>
                  </a:solidFill>
                  <a:latin typeface="Arial" pitchFamily="34" charset="0"/>
                  <a:cs typeface="Arial" pitchFamily="34" charset="0"/>
                </a:rPr>
                <a:t>More practice</a:t>
              </a:r>
            </a:p>
          </p:txBody>
        </p:sp>
      </p:grpSp>
      <p:sp>
        <p:nvSpPr>
          <p:cNvPr id="20" name="Rectangle 19"/>
          <p:cNvSpPr/>
          <p:nvPr/>
        </p:nvSpPr>
        <p:spPr>
          <a:xfrm>
            <a:off x="361949" y="2889250"/>
            <a:ext cx="8420101" cy="1892300"/>
          </a:xfrm>
          <a:prstGeom prst="rect">
            <a:avLst/>
          </a:prstGeom>
          <a:solidFill>
            <a:srgbClr val="E0F4F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grpSp>
        <p:nvGrpSpPr>
          <p:cNvPr id="21" name="Group 20"/>
          <p:cNvGrpSpPr/>
          <p:nvPr/>
        </p:nvGrpSpPr>
        <p:grpSpPr>
          <a:xfrm>
            <a:off x="2501899" y="863600"/>
            <a:ext cx="1997075" cy="1885950"/>
            <a:chOff x="361949" y="863600"/>
            <a:chExt cx="1997075" cy="1885950"/>
          </a:xfrm>
        </p:grpSpPr>
        <p:sp>
          <p:nvSpPr>
            <p:cNvPr id="22" name="Rectangle 21"/>
            <p:cNvSpPr/>
            <p:nvPr userDrawn="1"/>
          </p:nvSpPr>
          <p:spPr>
            <a:xfrm>
              <a:off x="361949" y="863600"/>
              <a:ext cx="1997075" cy="311150"/>
            </a:xfrm>
            <a:prstGeom prst="rect">
              <a:avLst/>
            </a:prstGeom>
            <a:solidFill>
              <a:srgbClr val="00335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23" name="Rectangle 22"/>
            <p:cNvSpPr/>
            <p:nvPr userDrawn="1"/>
          </p:nvSpPr>
          <p:spPr>
            <a:xfrm>
              <a:off x="361949" y="1257300"/>
              <a:ext cx="1997075" cy="311150"/>
            </a:xfrm>
            <a:prstGeom prst="rect">
              <a:avLst/>
            </a:prstGeom>
            <a:solidFill>
              <a:srgbClr val="95DCE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24" name="Rectangle 23"/>
            <p:cNvSpPr/>
            <p:nvPr userDrawn="1"/>
          </p:nvSpPr>
          <p:spPr>
            <a:xfrm>
              <a:off x="361949" y="1651000"/>
              <a:ext cx="1997075" cy="311150"/>
            </a:xfrm>
            <a:prstGeom prst="rect">
              <a:avLst/>
            </a:prstGeom>
            <a:solidFill>
              <a:srgbClr val="95DCE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25" name="Rectangle 24"/>
            <p:cNvSpPr/>
            <p:nvPr userDrawn="1"/>
          </p:nvSpPr>
          <p:spPr>
            <a:xfrm>
              <a:off x="361949" y="2044700"/>
              <a:ext cx="1997075" cy="311150"/>
            </a:xfrm>
            <a:prstGeom prst="rect">
              <a:avLst/>
            </a:prstGeom>
            <a:solidFill>
              <a:srgbClr val="95DCE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26" name="Rectangle 25"/>
            <p:cNvSpPr/>
            <p:nvPr userDrawn="1"/>
          </p:nvSpPr>
          <p:spPr>
            <a:xfrm>
              <a:off x="361949" y="2438400"/>
              <a:ext cx="1997075" cy="311150"/>
            </a:xfrm>
            <a:prstGeom prst="rect">
              <a:avLst/>
            </a:prstGeom>
            <a:solidFill>
              <a:srgbClr val="95DCE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27" name="TextBox 26"/>
            <p:cNvSpPr txBox="1"/>
            <p:nvPr userDrawn="1"/>
          </p:nvSpPr>
          <p:spPr>
            <a:xfrm>
              <a:off x="423861" y="901700"/>
              <a:ext cx="1873250" cy="234950"/>
            </a:xfrm>
            <a:prstGeom prst="rect">
              <a:avLst/>
            </a:prstGeom>
          </p:spPr>
          <p:txBody>
            <a:bodyPr wrap="square" lIns="0" tIns="0" rIns="0" bIns="0" rtlCol="0" anchor="ctr" anchorCtr="0">
              <a:noAutofit/>
            </a:bodyPr>
            <a:lstStyle/>
            <a:p>
              <a:pPr algn="ctr"/>
              <a:r>
                <a:rPr lang="en-US" sz="1400" b="1" i="0">
                  <a:solidFill>
                    <a:schemeClr val="bg1"/>
                  </a:solidFill>
                  <a:latin typeface="Arial" pitchFamily="34" charset="0"/>
                  <a:cs typeface="Arial" pitchFamily="34" charset="0"/>
                </a:rPr>
                <a:t>Student</a:t>
              </a:r>
              <a:r>
                <a:rPr lang="en-US" sz="1400" b="1" i="0" baseline="0">
                  <a:solidFill>
                    <a:schemeClr val="bg1"/>
                  </a:solidFill>
                  <a:latin typeface="Arial" pitchFamily="34" charset="0"/>
                  <a:cs typeface="Arial" pitchFamily="34" charset="0"/>
                </a:rPr>
                <a:t> 2</a:t>
              </a:r>
              <a:endParaRPr lang="en-US" sz="1400" b="1" i="0">
                <a:solidFill>
                  <a:schemeClr val="bg1"/>
                </a:solidFill>
                <a:latin typeface="Arial" pitchFamily="34" charset="0"/>
                <a:cs typeface="Arial" pitchFamily="34" charset="0"/>
              </a:endParaRPr>
            </a:p>
          </p:txBody>
        </p:sp>
        <p:sp>
          <p:nvSpPr>
            <p:cNvPr id="28" name="TextBox 27"/>
            <p:cNvSpPr txBox="1"/>
            <p:nvPr userDrawn="1"/>
          </p:nvSpPr>
          <p:spPr>
            <a:xfrm>
              <a:off x="423861" y="1295400"/>
              <a:ext cx="1873250" cy="234950"/>
            </a:xfrm>
            <a:prstGeom prst="rect">
              <a:avLst/>
            </a:prstGeom>
          </p:spPr>
          <p:txBody>
            <a:bodyPr wrap="square" lIns="0" tIns="0" rIns="0" bIns="0" rtlCol="0" anchor="ctr" anchorCtr="0">
              <a:noAutofit/>
            </a:bodyPr>
            <a:lstStyle/>
            <a:p>
              <a:pPr algn="ctr"/>
              <a:r>
                <a:rPr lang="en-US" sz="1400" b="0" i="0" dirty="0">
                  <a:solidFill>
                    <a:srgbClr val="003359"/>
                  </a:solidFill>
                  <a:latin typeface="Arial" pitchFamily="34" charset="0"/>
                  <a:cs typeface="Arial" pitchFamily="34" charset="0"/>
                </a:rPr>
                <a:t>Great job!</a:t>
              </a:r>
            </a:p>
          </p:txBody>
        </p:sp>
        <p:sp>
          <p:nvSpPr>
            <p:cNvPr id="29" name="TextBox 28"/>
            <p:cNvSpPr txBox="1"/>
            <p:nvPr userDrawn="1"/>
          </p:nvSpPr>
          <p:spPr>
            <a:xfrm>
              <a:off x="423861" y="1689100"/>
              <a:ext cx="1873250" cy="234950"/>
            </a:xfrm>
            <a:prstGeom prst="rect">
              <a:avLst/>
            </a:prstGeom>
          </p:spPr>
          <p:txBody>
            <a:bodyPr wrap="square" lIns="0" tIns="0" rIns="0" bIns="0" rtlCol="0" anchor="ctr" anchorCtr="0">
              <a:noAutofit/>
            </a:bodyPr>
            <a:lstStyle/>
            <a:p>
              <a:pPr algn="ctr"/>
              <a:r>
                <a:rPr lang="en-US" sz="1400" b="0" i="0" dirty="0">
                  <a:solidFill>
                    <a:srgbClr val="003359"/>
                  </a:solidFill>
                  <a:latin typeface="Arial" pitchFamily="34" charset="0"/>
                  <a:cs typeface="Arial" pitchFamily="34" charset="0"/>
                </a:rPr>
                <a:t>Well done</a:t>
              </a:r>
            </a:p>
          </p:txBody>
        </p:sp>
        <p:sp>
          <p:nvSpPr>
            <p:cNvPr id="30" name="TextBox 29"/>
            <p:cNvSpPr txBox="1"/>
            <p:nvPr userDrawn="1"/>
          </p:nvSpPr>
          <p:spPr>
            <a:xfrm>
              <a:off x="423861" y="2082800"/>
              <a:ext cx="1873250" cy="234950"/>
            </a:xfrm>
            <a:prstGeom prst="rect">
              <a:avLst/>
            </a:prstGeom>
          </p:spPr>
          <p:txBody>
            <a:bodyPr wrap="square" lIns="0" tIns="0" rIns="0" bIns="0" rtlCol="0" anchor="ctr" anchorCtr="0">
              <a:noAutofit/>
            </a:bodyPr>
            <a:lstStyle/>
            <a:p>
              <a:pPr algn="ctr"/>
              <a:r>
                <a:rPr lang="en-US" sz="1400" b="0" i="0" dirty="0">
                  <a:solidFill>
                    <a:srgbClr val="003359"/>
                  </a:solidFill>
                  <a:latin typeface="Arial" pitchFamily="34" charset="0"/>
                  <a:cs typeface="Arial" pitchFamily="34" charset="0"/>
                </a:rPr>
                <a:t>Good try</a:t>
              </a:r>
            </a:p>
          </p:txBody>
        </p:sp>
        <p:sp>
          <p:nvSpPr>
            <p:cNvPr id="31" name="TextBox 30"/>
            <p:cNvSpPr txBox="1"/>
            <p:nvPr userDrawn="1"/>
          </p:nvSpPr>
          <p:spPr>
            <a:xfrm>
              <a:off x="423861" y="2476500"/>
              <a:ext cx="1873250" cy="234950"/>
            </a:xfrm>
            <a:prstGeom prst="rect">
              <a:avLst/>
            </a:prstGeom>
          </p:spPr>
          <p:txBody>
            <a:bodyPr wrap="square" lIns="0" tIns="0" rIns="0" bIns="0" rtlCol="0" anchor="ctr" anchorCtr="0">
              <a:noAutofit/>
            </a:bodyPr>
            <a:lstStyle/>
            <a:p>
              <a:pPr algn="ctr"/>
              <a:r>
                <a:rPr lang="en-US" sz="1400" b="0" i="0" dirty="0">
                  <a:solidFill>
                    <a:srgbClr val="003359"/>
                  </a:solidFill>
                  <a:latin typeface="Arial" pitchFamily="34" charset="0"/>
                  <a:cs typeface="Arial" pitchFamily="34" charset="0"/>
                </a:rPr>
                <a:t>More practice</a:t>
              </a:r>
            </a:p>
          </p:txBody>
        </p:sp>
      </p:grpSp>
      <p:grpSp>
        <p:nvGrpSpPr>
          <p:cNvPr id="32" name="Group 31"/>
          <p:cNvGrpSpPr/>
          <p:nvPr/>
        </p:nvGrpSpPr>
        <p:grpSpPr>
          <a:xfrm>
            <a:off x="4648199" y="863600"/>
            <a:ext cx="1997075" cy="1885950"/>
            <a:chOff x="361949" y="863600"/>
            <a:chExt cx="1997075" cy="1885950"/>
          </a:xfrm>
        </p:grpSpPr>
        <p:sp>
          <p:nvSpPr>
            <p:cNvPr id="33" name="Rectangle 32"/>
            <p:cNvSpPr/>
            <p:nvPr userDrawn="1"/>
          </p:nvSpPr>
          <p:spPr>
            <a:xfrm>
              <a:off x="361949" y="863600"/>
              <a:ext cx="1997075" cy="311150"/>
            </a:xfrm>
            <a:prstGeom prst="rect">
              <a:avLst/>
            </a:prstGeom>
            <a:solidFill>
              <a:srgbClr val="00335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34" name="Rectangle 33"/>
            <p:cNvSpPr/>
            <p:nvPr userDrawn="1"/>
          </p:nvSpPr>
          <p:spPr>
            <a:xfrm>
              <a:off x="361949" y="1257300"/>
              <a:ext cx="1997075" cy="311150"/>
            </a:xfrm>
            <a:prstGeom prst="rect">
              <a:avLst/>
            </a:prstGeom>
            <a:solidFill>
              <a:srgbClr val="95DCE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35" name="Rectangle 34"/>
            <p:cNvSpPr/>
            <p:nvPr userDrawn="1"/>
          </p:nvSpPr>
          <p:spPr>
            <a:xfrm>
              <a:off x="361949" y="1651000"/>
              <a:ext cx="1997075" cy="311150"/>
            </a:xfrm>
            <a:prstGeom prst="rect">
              <a:avLst/>
            </a:prstGeom>
            <a:solidFill>
              <a:srgbClr val="95DCE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36" name="Rectangle 35"/>
            <p:cNvSpPr/>
            <p:nvPr userDrawn="1"/>
          </p:nvSpPr>
          <p:spPr>
            <a:xfrm>
              <a:off x="361949" y="2044700"/>
              <a:ext cx="1997075" cy="311150"/>
            </a:xfrm>
            <a:prstGeom prst="rect">
              <a:avLst/>
            </a:prstGeom>
            <a:solidFill>
              <a:srgbClr val="95DCE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37" name="Rectangle 36"/>
            <p:cNvSpPr/>
            <p:nvPr userDrawn="1"/>
          </p:nvSpPr>
          <p:spPr>
            <a:xfrm>
              <a:off x="361949" y="2438400"/>
              <a:ext cx="1997075" cy="311150"/>
            </a:xfrm>
            <a:prstGeom prst="rect">
              <a:avLst/>
            </a:prstGeom>
            <a:solidFill>
              <a:srgbClr val="95DCE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38" name="TextBox 37"/>
            <p:cNvSpPr txBox="1"/>
            <p:nvPr userDrawn="1"/>
          </p:nvSpPr>
          <p:spPr>
            <a:xfrm>
              <a:off x="423861" y="901700"/>
              <a:ext cx="1873250" cy="234950"/>
            </a:xfrm>
            <a:prstGeom prst="rect">
              <a:avLst/>
            </a:prstGeom>
          </p:spPr>
          <p:txBody>
            <a:bodyPr wrap="square" lIns="0" tIns="0" rIns="0" bIns="0" rtlCol="0" anchor="ctr" anchorCtr="0">
              <a:noAutofit/>
            </a:bodyPr>
            <a:lstStyle/>
            <a:p>
              <a:pPr algn="ctr"/>
              <a:r>
                <a:rPr lang="en-US" sz="1400" b="1" i="0" dirty="0">
                  <a:solidFill>
                    <a:schemeClr val="bg1"/>
                  </a:solidFill>
                  <a:latin typeface="Arial" pitchFamily="34" charset="0"/>
                  <a:cs typeface="Arial" pitchFamily="34" charset="0"/>
                </a:rPr>
                <a:t>Student</a:t>
              </a:r>
              <a:r>
                <a:rPr lang="en-US" sz="1400" b="1" i="0" baseline="0" dirty="0">
                  <a:solidFill>
                    <a:schemeClr val="bg1"/>
                  </a:solidFill>
                  <a:latin typeface="Arial" pitchFamily="34" charset="0"/>
                  <a:cs typeface="Arial" pitchFamily="34" charset="0"/>
                </a:rPr>
                <a:t> 3</a:t>
              </a:r>
              <a:endParaRPr lang="en-US" sz="1400" b="1" i="0" dirty="0">
                <a:solidFill>
                  <a:schemeClr val="bg1"/>
                </a:solidFill>
                <a:latin typeface="Arial" pitchFamily="34" charset="0"/>
                <a:cs typeface="Arial" pitchFamily="34" charset="0"/>
              </a:endParaRPr>
            </a:p>
          </p:txBody>
        </p:sp>
        <p:sp>
          <p:nvSpPr>
            <p:cNvPr id="39" name="TextBox 38"/>
            <p:cNvSpPr txBox="1"/>
            <p:nvPr userDrawn="1"/>
          </p:nvSpPr>
          <p:spPr>
            <a:xfrm>
              <a:off x="423861" y="1295400"/>
              <a:ext cx="1873250" cy="234950"/>
            </a:xfrm>
            <a:prstGeom prst="rect">
              <a:avLst/>
            </a:prstGeom>
          </p:spPr>
          <p:txBody>
            <a:bodyPr wrap="square" lIns="0" tIns="0" rIns="0" bIns="0" rtlCol="0" anchor="ctr" anchorCtr="0">
              <a:noAutofit/>
            </a:bodyPr>
            <a:lstStyle/>
            <a:p>
              <a:pPr algn="ctr"/>
              <a:r>
                <a:rPr lang="en-US" sz="1400" b="0" i="0" dirty="0">
                  <a:solidFill>
                    <a:srgbClr val="003359"/>
                  </a:solidFill>
                  <a:latin typeface="Arial" pitchFamily="34" charset="0"/>
                  <a:cs typeface="Arial" pitchFamily="34" charset="0"/>
                </a:rPr>
                <a:t>Great job!</a:t>
              </a:r>
            </a:p>
          </p:txBody>
        </p:sp>
        <p:sp>
          <p:nvSpPr>
            <p:cNvPr id="40" name="TextBox 39"/>
            <p:cNvSpPr txBox="1"/>
            <p:nvPr userDrawn="1"/>
          </p:nvSpPr>
          <p:spPr>
            <a:xfrm>
              <a:off x="423861" y="1689100"/>
              <a:ext cx="1873250" cy="234950"/>
            </a:xfrm>
            <a:prstGeom prst="rect">
              <a:avLst/>
            </a:prstGeom>
          </p:spPr>
          <p:txBody>
            <a:bodyPr wrap="square" lIns="0" tIns="0" rIns="0" bIns="0" rtlCol="0" anchor="ctr" anchorCtr="0">
              <a:noAutofit/>
            </a:bodyPr>
            <a:lstStyle/>
            <a:p>
              <a:pPr algn="ctr"/>
              <a:r>
                <a:rPr lang="en-US" sz="1400" b="0" i="0" dirty="0">
                  <a:solidFill>
                    <a:srgbClr val="003359"/>
                  </a:solidFill>
                  <a:latin typeface="Arial" pitchFamily="34" charset="0"/>
                  <a:cs typeface="Arial" pitchFamily="34" charset="0"/>
                </a:rPr>
                <a:t>Well done</a:t>
              </a:r>
            </a:p>
          </p:txBody>
        </p:sp>
        <p:sp>
          <p:nvSpPr>
            <p:cNvPr id="41" name="TextBox 40"/>
            <p:cNvSpPr txBox="1"/>
            <p:nvPr userDrawn="1"/>
          </p:nvSpPr>
          <p:spPr>
            <a:xfrm>
              <a:off x="423861" y="2082800"/>
              <a:ext cx="1873250" cy="234950"/>
            </a:xfrm>
            <a:prstGeom prst="rect">
              <a:avLst/>
            </a:prstGeom>
          </p:spPr>
          <p:txBody>
            <a:bodyPr wrap="square" lIns="0" tIns="0" rIns="0" bIns="0" rtlCol="0" anchor="ctr" anchorCtr="0">
              <a:noAutofit/>
            </a:bodyPr>
            <a:lstStyle/>
            <a:p>
              <a:pPr algn="ctr"/>
              <a:r>
                <a:rPr lang="en-US" sz="1400" b="0" i="0" dirty="0">
                  <a:solidFill>
                    <a:srgbClr val="003359"/>
                  </a:solidFill>
                  <a:latin typeface="Arial" pitchFamily="34" charset="0"/>
                  <a:cs typeface="Arial" pitchFamily="34" charset="0"/>
                </a:rPr>
                <a:t>Good try</a:t>
              </a:r>
            </a:p>
          </p:txBody>
        </p:sp>
        <p:sp>
          <p:nvSpPr>
            <p:cNvPr id="42" name="TextBox 41"/>
            <p:cNvSpPr txBox="1"/>
            <p:nvPr userDrawn="1"/>
          </p:nvSpPr>
          <p:spPr>
            <a:xfrm>
              <a:off x="423861" y="2476500"/>
              <a:ext cx="1873250" cy="234950"/>
            </a:xfrm>
            <a:prstGeom prst="rect">
              <a:avLst/>
            </a:prstGeom>
          </p:spPr>
          <p:txBody>
            <a:bodyPr wrap="square" lIns="0" tIns="0" rIns="0" bIns="0" rtlCol="0" anchor="ctr" anchorCtr="0">
              <a:noAutofit/>
            </a:bodyPr>
            <a:lstStyle/>
            <a:p>
              <a:pPr algn="ctr"/>
              <a:r>
                <a:rPr lang="en-US" sz="1400" b="0" i="0" dirty="0">
                  <a:solidFill>
                    <a:srgbClr val="003359"/>
                  </a:solidFill>
                  <a:latin typeface="Arial" pitchFamily="34" charset="0"/>
                  <a:cs typeface="Arial" pitchFamily="34" charset="0"/>
                </a:rPr>
                <a:t>More practice</a:t>
              </a:r>
            </a:p>
          </p:txBody>
        </p:sp>
      </p:grpSp>
      <p:grpSp>
        <p:nvGrpSpPr>
          <p:cNvPr id="43" name="Group 42"/>
          <p:cNvGrpSpPr/>
          <p:nvPr/>
        </p:nvGrpSpPr>
        <p:grpSpPr>
          <a:xfrm>
            <a:off x="6788149" y="863600"/>
            <a:ext cx="1997075" cy="1885950"/>
            <a:chOff x="361949" y="863600"/>
            <a:chExt cx="1997075" cy="1885950"/>
          </a:xfrm>
        </p:grpSpPr>
        <p:sp>
          <p:nvSpPr>
            <p:cNvPr id="44" name="Rectangle 43"/>
            <p:cNvSpPr/>
            <p:nvPr userDrawn="1"/>
          </p:nvSpPr>
          <p:spPr>
            <a:xfrm>
              <a:off x="361949" y="863600"/>
              <a:ext cx="1997075" cy="311150"/>
            </a:xfrm>
            <a:prstGeom prst="rect">
              <a:avLst/>
            </a:prstGeom>
            <a:solidFill>
              <a:srgbClr val="00335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45" name="Rectangle 44"/>
            <p:cNvSpPr/>
            <p:nvPr userDrawn="1"/>
          </p:nvSpPr>
          <p:spPr>
            <a:xfrm>
              <a:off x="361949" y="1257300"/>
              <a:ext cx="1997075" cy="311150"/>
            </a:xfrm>
            <a:prstGeom prst="rect">
              <a:avLst/>
            </a:prstGeom>
            <a:solidFill>
              <a:srgbClr val="95DCE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46" name="Rectangle 45"/>
            <p:cNvSpPr/>
            <p:nvPr userDrawn="1"/>
          </p:nvSpPr>
          <p:spPr>
            <a:xfrm>
              <a:off x="361949" y="1651000"/>
              <a:ext cx="1997075" cy="311150"/>
            </a:xfrm>
            <a:prstGeom prst="rect">
              <a:avLst/>
            </a:prstGeom>
            <a:solidFill>
              <a:srgbClr val="95DCE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47" name="Rectangle 46"/>
            <p:cNvSpPr/>
            <p:nvPr userDrawn="1"/>
          </p:nvSpPr>
          <p:spPr>
            <a:xfrm>
              <a:off x="361949" y="2044700"/>
              <a:ext cx="1997075" cy="311150"/>
            </a:xfrm>
            <a:prstGeom prst="rect">
              <a:avLst/>
            </a:prstGeom>
            <a:solidFill>
              <a:srgbClr val="95DCE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48" name="Rectangle 47"/>
            <p:cNvSpPr/>
            <p:nvPr userDrawn="1"/>
          </p:nvSpPr>
          <p:spPr>
            <a:xfrm>
              <a:off x="361949" y="2438400"/>
              <a:ext cx="1997075" cy="311150"/>
            </a:xfrm>
            <a:prstGeom prst="rect">
              <a:avLst/>
            </a:prstGeom>
            <a:solidFill>
              <a:srgbClr val="95DCE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49" name="TextBox 48"/>
            <p:cNvSpPr txBox="1"/>
            <p:nvPr userDrawn="1"/>
          </p:nvSpPr>
          <p:spPr>
            <a:xfrm>
              <a:off x="423861" y="901700"/>
              <a:ext cx="1873250" cy="234950"/>
            </a:xfrm>
            <a:prstGeom prst="rect">
              <a:avLst/>
            </a:prstGeom>
          </p:spPr>
          <p:txBody>
            <a:bodyPr wrap="square" lIns="0" tIns="0" rIns="0" bIns="0" rtlCol="0" anchor="ctr" anchorCtr="0">
              <a:noAutofit/>
            </a:bodyPr>
            <a:lstStyle/>
            <a:p>
              <a:pPr algn="ctr"/>
              <a:r>
                <a:rPr lang="en-US" sz="1400" b="1" i="0" dirty="0">
                  <a:solidFill>
                    <a:schemeClr val="bg1"/>
                  </a:solidFill>
                  <a:latin typeface="Arial" pitchFamily="34" charset="0"/>
                  <a:cs typeface="Arial" pitchFamily="34" charset="0"/>
                </a:rPr>
                <a:t>Student</a:t>
              </a:r>
              <a:r>
                <a:rPr lang="en-US" sz="1400" b="1" i="0" baseline="0" dirty="0">
                  <a:solidFill>
                    <a:schemeClr val="bg1"/>
                  </a:solidFill>
                  <a:latin typeface="Arial" pitchFamily="34" charset="0"/>
                  <a:cs typeface="Arial" pitchFamily="34" charset="0"/>
                </a:rPr>
                <a:t> 4</a:t>
              </a:r>
              <a:endParaRPr lang="en-US" sz="1400" b="1" i="0" dirty="0">
                <a:solidFill>
                  <a:schemeClr val="bg1"/>
                </a:solidFill>
                <a:latin typeface="Arial" pitchFamily="34" charset="0"/>
                <a:cs typeface="Arial" pitchFamily="34" charset="0"/>
              </a:endParaRPr>
            </a:p>
          </p:txBody>
        </p:sp>
        <p:sp>
          <p:nvSpPr>
            <p:cNvPr id="50" name="TextBox 49"/>
            <p:cNvSpPr txBox="1"/>
            <p:nvPr userDrawn="1"/>
          </p:nvSpPr>
          <p:spPr>
            <a:xfrm>
              <a:off x="423861" y="1295400"/>
              <a:ext cx="1873250" cy="234950"/>
            </a:xfrm>
            <a:prstGeom prst="rect">
              <a:avLst/>
            </a:prstGeom>
          </p:spPr>
          <p:txBody>
            <a:bodyPr wrap="square" lIns="0" tIns="0" rIns="0" bIns="0" rtlCol="0" anchor="ctr" anchorCtr="0">
              <a:noAutofit/>
            </a:bodyPr>
            <a:lstStyle/>
            <a:p>
              <a:pPr algn="ctr"/>
              <a:r>
                <a:rPr lang="en-US" sz="1400" b="0" i="0" dirty="0">
                  <a:solidFill>
                    <a:srgbClr val="003359"/>
                  </a:solidFill>
                  <a:latin typeface="Arial" pitchFamily="34" charset="0"/>
                  <a:cs typeface="Arial" pitchFamily="34" charset="0"/>
                </a:rPr>
                <a:t>Great job!</a:t>
              </a:r>
            </a:p>
          </p:txBody>
        </p:sp>
        <p:sp>
          <p:nvSpPr>
            <p:cNvPr id="51" name="TextBox 50"/>
            <p:cNvSpPr txBox="1"/>
            <p:nvPr userDrawn="1"/>
          </p:nvSpPr>
          <p:spPr>
            <a:xfrm>
              <a:off x="423861" y="1689100"/>
              <a:ext cx="1873250" cy="234950"/>
            </a:xfrm>
            <a:prstGeom prst="rect">
              <a:avLst/>
            </a:prstGeom>
          </p:spPr>
          <p:txBody>
            <a:bodyPr wrap="square" lIns="0" tIns="0" rIns="0" bIns="0" rtlCol="0" anchor="ctr" anchorCtr="0">
              <a:noAutofit/>
            </a:bodyPr>
            <a:lstStyle/>
            <a:p>
              <a:pPr algn="ctr"/>
              <a:r>
                <a:rPr lang="en-US" sz="1400" b="0" i="0" dirty="0">
                  <a:solidFill>
                    <a:srgbClr val="003359"/>
                  </a:solidFill>
                  <a:latin typeface="Arial" pitchFamily="34" charset="0"/>
                  <a:cs typeface="Arial" pitchFamily="34" charset="0"/>
                </a:rPr>
                <a:t>Well done</a:t>
              </a:r>
            </a:p>
          </p:txBody>
        </p:sp>
        <p:sp>
          <p:nvSpPr>
            <p:cNvPr id="52" name="TextBox 51"/>
            <p:cNvSpPr txBox="1"/>
            <p:nvPr userDrawn="1"/>
          </p:nvSpPr>
          <p:spPr>
            <a:xfrm>
              <a:off x="423861" y="2082800"/>
              <a:ext cx="1873250" cy="234950"/>
            </a:xfrm>
            <a:prstGeom prst="rect">
              <a:avLst/>
            </a:prstGeom>
          </p:spPr>
          <p:txBody>
            <a:bodyPr wrap="square" lIns="0" tIns="0" rIns="0" bIns="0" rtlCol="0" anchor="ctr" anchorCtr="0">
              <a:noAutofit/>
            </a:bodyPr>
            <a:lstStyle/>
            <a:p>
              <a:pPr algn="ctr"/>
              <a:r>
                <a:rPr lang="en-US" sz="1400" b="0" i="0" dirty="0">
                  <a:solidFill>
                    <a:srgbClr val="003359"/>
                  </a:solidFill>
                  <a:latin typeface="Arial" pitchFamily="34" charset="0"/>
                  <a:cs typeface="Arial" pitchFamily="34" charset="0"/>
                </a:rPr>
                <a:t>Good try</a:t>
              </a:r>
            </a:p>
          </p:txBody>
        </p:sp>
        <p:sp>
          <p:nvSpPr>
            <p:cNvPr id="53" name="TextBox 52"/>
            <p:cNvSpPr txBox="1"/>
            <p:nvPr userDrawn="1"/>
          </p:nvSpPr>
          <p:spPr>
            <a:xfrm>
              <a:off x="423861" y="2476500"/>
              <a:ext cx="1873250" cy="234950"/>
            </a:xfrm>
            <a:prstGeom prst="rect">
              <a:avLst/>
            </a:prstGeom>
          </p:spPr>
          <p:txBody>
            <a:bodyPr wrap="square" lIns="0" tIns="0" rIns="0" bIns="0" rtlCol="0" anchor="ctr" anchorCtr="0">
              <a:noAutofit/>
            </a:bodyPr>
            <a:lstStyle/>
            <a:p>
              <a:pPr algn="ctr"/>
              <a:r>
                <a:rPr lang="en-US" sz="1400" b="0" i="0" dirty="0">
                  <a:solidFill>
                    <a:srgbClr val="003359"/>
                  </a:solidFill>
                  <a:latin typeface="Arial" pitchFamily="34" charset="0"/>
                  <a:cs typeface="Arial" pitchFamily="34" charset="0"/>
                </a:rPr>
                <a:t>More practice</a:t>
              </a:r>
            </a:p>
          </p:txBody>
        </p:sp>
      </p:grpSp>
      <p:sp>
        <p:nvSpPr>
          <p:cNvPr id="54" name="TextBox 53"/>
          <p:cNvSpPr txBox="1"/>
          <p:nvPr/>
        </p:nvSpPr>
        <p:spPr>
          <a:xfrm>
            <a:off x="590550" y="3041650"/>
            <a:ext cx="2197100" cy="246221"/>
          </a:xfrm>
          <a:prstGeom prst="rect">
            <a:avLst/>
          </a:prstGeom>
        </p:spPr>
        <p:txBody>
          <a:bodyPr wrap="square" lIns="0" tIns="0" rIns="0" bIns="0" rtlCol="0">
            <a:spAutoFit/>
          </a:bodyPr>
          <a:lstStyle/>
          <a:p>
            <a:pPr algn="l"/>
            <a:r>
              <a:rPr lang="en-US" sz="1600" b="1" i="0" dirty="0">
                <a:solidFill>
                  <a:srgbClr val="003359"/>
                </a:solidFill>
                <a:latin typeface="Arial" pitchFamily="34" charset="0"/>
                <a:cs typeface="Arial" pitchFamily="34" charset="0"/>
              </a:rPr>
              <a:t>Feedback</a:t>
            </a:r>
          </a:p>
        </p:txBody>
      </p:sp>
      <p:grpSp>
        <p:nvGrpSpPr>
          <p:cNvPr id="58" name="Group 57"/>
          <p:cNvGrpSpPr/>
          <p:nvPr/>
        </p:nvGrpSpPr>
        <p:grpSpPr>
          <a:xfrm>
            <a:off x="0" y="446088"/>
            <a:ext cx="9144000" cy="72000"/>
            <a:chOff x="0" y="446088"/>
            <a:chExt cx="9144000" cy="72000"/>
          </a:xfrm>
        </p:grpSpPr>
        <p:sp>
          <p:nvSpPr>
            <p:cNvPr id="59" name="Rectangle 58"/>
            <p:cNvSpPr/>
            <p:nvPr/>
          </p:nvSpPr>
          <p:spPr>
            <a:xfrm>
              <a:off x="0" y="446088"/>
              <a:ext cx="9144000" cy="72000"/>
            </a:xfrm>
            <a:prstGeom prst="rect">
              <a:avLst/>
            </a:prstGeom>
            <a:solidFill>
              <a:srgbClr val="FF8E7E">
                <a:alpha val="74902"/>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60" name="Rectangle 59"/>
            <p:cNvSpPr/>
            <p:nvPr/>
          </p:nvSpPr>
          <p:spPr>
            <a:xfrm>
              <a:off x="1" y="446088"/>
              <a:ext cx="358774" cy="72000"/>
            </a:xfrm>
            <a:prstGeom prst="rect">
              <a:avLst/>
            </a:prstGeom>
            <a:solidFill>
              <a:srgbClr val="FF8E7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grpSp>
    </p:spTree>
    <p:extLst>
      <p:ext uri="{BB962C8B-B14F-4D97-AF65-F5344CB8AC3E}">
        <p14:creationId xmlns:p14="http://schemas.microsoft.com/office/powerpoint/2010/main" val="386516722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Picture 51"/>
          <p:cNvPicPr>
            <a:picLocks noChangeAspect="1"/>
          </p:cNvPicPr>
          <p:nvPr/>
        </p:nvPicPr>
        <p:blipFill>
          <a:blip r:embed="rId3"/>
          <a:stretch>
            <a:fillRect/>
          </a:stretch>
        </p:blipFill>
        <p:spPr>
          <a:xfrm>
            <a:off x="3498786" y="1830642"/>
            <a:ext cx="1569341" cy="1898396"/>
          </a:xfrm>
          <a:prstGeom prst="rect">
            <a:avLst/>
          </a:prstGeom>
        </p:spPr>
      </p:pic>
      <p:sp>
        <p:nvSpPr>
          <p:cNvPr id="68" name="Rectangle 67"/>
          <p:cNvSpPr/>
          <p:nvPr/>
        </p:nvSpPr>
        <p:spPr>
          <a:xfrm>
            <a:off x="0" y="1"/>
            <a:ext cx="9144000" cy="447674"/>
          </a:xfrm>
          <a:prstGeom prst="rect">
            <a:avLst/>
          </a:prstGeom>
          <a:solidFill>
            <a:srgbClr val="00335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70" name="Title 8"/>
          <p:cNvSpPr txBox="1">
            <a:spLocks/>
          </p:cNvSpPr>
          <p:nvPr/>
        </p:nvSpPr>
        <p:spPr>
          <a:xfrm>
            <a:off x="355600" y="104775"/>
            <a:ext cx="5168900" cy="246221"/>
          </a:xfrm>
          <a:prstGeom prst="rect">
            <a:avLst/>
          </a:prstGeom>
        </p:spPr>
        <p:txBody>
          <a:bodyPr vert="horz" wrap="square" lIns="0" tIns="0" rIns="0" bIns="0">
            <a:spAutoFit/>
          </a:bodyPr>
          <a:lstStyle>
            <a:lvl1pPr algn="l" defTabSz="457200" rtl="0" eaLnBrk="1" latinLnBrk="0" hangingPunct="1">
              <a:spcBef>
                <a:spcPct val="0"/>
              </a:spcBef>
              <a:buNone/>
              <a:defRPr sz="1600" b="1" i="0" kern="1200">
                <a:solidFill>
                  <a:srgbClr val="FFFFFF"/>
                </a:solidFill>
                <a:latin typeface="Arial"/>
                <a:ea typeface="+mj-ea"/>
                <a:cs typeface="Arial"/>
              </a:defRPr>
            </a:lvl1pPr>
          </a:lstStyle>
          <a:p>
            <a:r>
              <a:rPr lang="en-US" dirty="0">
                <a:latin typeface="Arial" pitchFamily="34" charset="0"/>
                <a:cs typeface="Arial" pitchFamily="34" charset="0"/>
              </a:rPr>
              <a:t>Part 3.0: Target Structures</a:t>
            </a:r>
          </a:p>
        </p:txBody>
      </p:sp>
      <p:sp>
        <p:nvSpPr>
          <p:cNvPr id="39" name="Text Placeholder 16"/>
          <p:cNvSpPr txBox="1">
            <a:spLocks/>
          </p:cNvSpPr>
          <p:nvPr/>
        </p:nvSpPr>
        <p:spPr>
          <a:xfrm>
            <a:off x="5549900" y="95250"/>
            <a:ext cx="3238500" cy="260350"/>
          </a:xfrm>
          <a:prstGeom prst="rect">
            <a:avLst/>
          </a:prstGeom>
        </p:spPr>
        <p:txBody>
          <a:bodyPr vert="horz" lIns="0" tIns="0" rIns="0" bIns="0">
            <a:normAutofit/>
          </a:bodyPr>
          <a:lstStyle>
            <a:lvl1pPr marL="0" indent="0" algn="r" defTabSz="457200" rtl="0" eaLnBrk="1" latinLnBrk="0" hangingPunct="1">
              <a:spcBef>
                <a:spcPct val="20000"/>
              </a:spcBef>
              <a:buFont typeface="Arial"/>
              <a:buNone/>
              <a:defRPr sz="1600" b="0" i="0" kern="1200">
                <a:solidFill>
                  <a:schemeClr val="bg1"/>
                </a:solidFill>
                <a:latin typeface="Arial"/>
                <a:ea typeface="+mn-ea"/>
                <a:cs typeface="Arial"/>
              </a:defRPr>
            </a:lvl1pPr>
            <a:lvl2pPr marL="457200" indent="0" algn="l" defTabSz="457200" rtl="0" eaLnBrk="1" latinLnBrk="0" hangingPunct="1">
              <a:spcBef>
                <a:spcPct val="20000"/>
              </a:spcBef>
              <a:buFont typeface="Arial"/>
              <a:buNone/>
              <a:defRPr sz="1600" b="0" i="0" kern="1200">
                <a:solidFill>
                  <a:srgbClr val="F12C3E"/>
                </a:solidFill>
                <a:latin typeface="Arial"/>
                <a:ea typeface="+mn-ea"/>
                <a:cs typeface="Arial"/>
              </a:defRPr>
            </a:lvl2pPr>
            <a:lvl3pPr marL="914400" indent="0" algn="l" defTabSz="457200" rtl="0" eaLnBrk="1" latinLnBrk="0" hangingPunct="1">
              <a:spcBef>
                <a:spcPct val="20000"/>
              </a:spcBef>
              <a:buFont typeface="Arial"/>
              <a:buNone/>
              <a:defRPr sz="1600" b="0" i="0" kern="1200">
                <a:solidFill>
                  <a:srgbClr val="F12C3E"/>
                </a:solidFill>
                <a:latin typeface="Arial"/>
                <a:ea typeface="+mn-ea"/>
                <a:cs typeface="Arial"/>
              </a:defRPr>
            </a:lvl3pPr>
            <a:lvl4pPr marL="1371600" indent="0" algn="l" defTabSz="457200" rtl="0" eaLnBrk="1" latinLnBrk="0" hangingPunct="1">
              <a:spcBef>
                <a:spcPct val="20000"/>
              </a:spcBef>
              <a:buFont typeface="Arial"/>
              <a:buNone/>
              <a:defRPr sz="1600" b="0" i="0" kern="1200">
                <a:solidFill>
                  <a:srgbClr val="F12C3E"/>
                </a:solidFill>
                <a:latin typeface="Arial"/>
                <a:ea typeface="+mn-ea"/>
                <a:cs typeface="Arial"/>
              </a:defRPr>
            </a:lvl4pPr>
            <a:lvl5pPr marL="1828800" indent="0" algn="l" defTabSz="457200" rtl="0" eaLnBrk="1" latinLnBrk="0" hangingPunct="1">
              <a:spcBef>
                <a:spcPct val="20000"/>
              </a:spcBef>
              <a:buFont typeface="Arial"/>
              <a:buNone/>
              <a:defRPr sz="1600" b="0" i="0" kern="1200">
                <a:solidFill>
                  <a:srgbClr val="F12C3E"/>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latin typeface="Arial" pitchFamily="34" charset="0"/>
                <a:cs typeface="Arial" pitchFamily="34" charset="0"/>
              </a:rPr>
              <a:t>Activity 3.1: Context Creation</a:t>
            </a:r>
            <a:endParaRPr lang="en-GB" dirty="0">
              <a:latin typeface="Arial" pitchFamily="34" charset="0"/>
              <a:cs typeface="Arial" pitchFamily="34" charset="0"/>
            </a:endParaRPr>
          </a:p>
        </p:txBody>
      </p:sp>
      <p:pic>
        <p:nvPicPr>
          <p:cNvPr id="2" name="Picture 1"/>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355600" y="2823655"/>
            <a:ext cx="1224000" cy="1961958"/>
          </a:xfrm>
          <a:prstGeom prst="rect">
            <a:avLst/>
          </a:prstGeom>
        </p:spPr>
      </p:pic>
      <p:pic>
        <p:nvPicPr>
          <p:cNvPr id="5" name="Picture 4"/>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7564439" y="850900"/>
            <a:ext cx="1223962" cy="1895475"/>
          </a:xfrm>
          <a:prstGeom prst="rect">
            <a:avLst/>
          </a:prstGeom>
        </p:spPr>
      </p:pic>
      <p:grpSp>
        <p:nvGrpSpPr>
          <p:cNvPr id="25" name="Group 24"/>
          <p:cNvGrpSpPr/>
          <p:nvPr/>
        </p:nvGrpSpPr>
        <p:grpSpPr>
          <a:xfrm>
            <a:off x="1633156" y="2959334"/>
            <a:ext cx="2196013" cy="648000"/>
            <a:chOff x="2740280" y="2626366"/>
            <a:chExt cx="2196013" cy="648000"/>
          </a:xfrm>
        </p:grpSpPr>
        <p:sp>
          <p:nvSpPr>
            <p:cNvPr id="26" name="TextBox 25"/>
            <p:cNvSpPr txBox="1"/>
            <p:nvPr/>
          </p:nvSpPr>
          <p:spPr>
            <a:xfrm>
              <a:off x="2740280" y="2626366"/>
              <a:ext cx="1972800" cy="648000"/>
            </a:xfrm>
            <a:prstGeom prst="rect">
              <a:avLst/>
            </a:prstGeom>
            <a:solidFill>
              <a:srgbClr val="C7EDF6"/>
            </a:solidFill>
            <a:ln w="161925" cap="rnd">
              <a:solidFill>
                <a:srgbClr val="C7EDF6"/>
              </a:solidFill>
            </a:ln>
            <a:effectLst/>
          </p:spPr>
          <p:txBody>
            <a:bodyPr wrap="square" lIns="0" tIns="0" rIns="0" bIns="0" rtlCol="0" anchor="ctr" anchorCtr="1">
              <a:noAutofit/>
            </a:bodyPr>
            <a:lstStyle/>
            <a:p>
              <a:pPr algn="ctr"/>
              <a:r>
                <a:rPr lang="en-US" sz="1600" dirty="0">
                  <a:solidFill>
                    <a:srgbClr val="003359"/>
                  </a:solidFill>
                  <a:latin typeface="Arial" pitchFamily="34" charset="0"/>
                  <a:cs typeface="Arial" pitchFamily="34" charset="0"/>
                </a:rPr>
                <a:t>It’s </a:t>
              </a:r>
              <a:r>
                <a:rPr lang="en-US" sz="1600" u="dotted" dirty="0" smtClean="0">
                  <a:solidFill>
                    <a:srgbClr val="003359"/>
                  </a:solidFill>
                  <a:latin typeface="Arial" pitchFamily="34" charset="0"/>
                  <a:cs typeface="Arial" pitchFamily="34" charset="0"/>
                </a:rPr>
                <a:t>         .</a:t>
              </a:r>
              <a:endParaRPr lang="en-US" sz="1600" u="dotted" dirty="0">
                <a:solidFill>
                  <a:srgbClr val="003359"/>
                </a:solidFill>
                <a:latin typeface="Arial" pitchFamily="34" charset="0"/>
                <a:cs typeface="Arial" pitchFamily="34" charset="0"/>
              </a:endParaRPr>
            </a:p>
          </p:txBody>
        </p:sp>
        <p:sp>
          <p:nvSpPr>
            <p:cNvPr id="27" name="Right Triangle 26"/>
            <p:cNvSpPr/>
            <p:nvPr/>
          </p:nvSpPr>
          <p:spPr>
            <a:xfrm rot="16200000" flipH="1" flipV="1">
              <a:off x="4790242" y="3004656"/>
              <a:ext cx="146051" cy="146051"/>
            </a:xfrm>
            <a:prstGeom prst="rtTriangle">
              <a:avLst/>
            </a:prstGeom>
            <a:solidFill>
              <a:srgbClr val="C7EDF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pitchFamily="34" charset="0"/>
                <a:cs typeface="Arial" pitchFamily="34" charset="0"/>
              </a:endParaRPr>
            </a:p>
          </p:txBody>
        </p:sp>
      </p:grpSp>
      <p:sp>
        <p:nvSpPr>
          <p:cNvPr id="28" name="TextBox 27"/>
          <p:cNvSpPr txBox="1"/>
          <p:nvPr/>
        </p:nvSpPr>
        <p:spPr>
          <a:xfrm>
            <a:off x="2423936" y="3109864"/>
            <a:ext cx="683725" cy="339725"/>
          </a:xfrm>
          <a:prstGeom prst="rect">
            <a:avLst/>
          </a:prstGeom>
          <a:noFill/>
        </p:spPr>
        <p:txBody>
          <a:bodyPr>
            <a:spAutoFit/>
          </a:bodyPr>
          <a:lstStyle/>
          <a:p>
            <a:pPr>
              <a:defRPr/>
            </a:pPr>
            <a:r>
              <a:rPr lang="en-US" sz="1600" dirty="0">
                <a:solidFill>
                  <a:srgbClr val="003359"/>
                </a:solidFill>
                <a:latin typeface="Arial" pitchFamily="34" charset="0"/>
                <a:cs typeface="Arial" pitchFamily="34" charset="0"/>
              </a:rPr>
              <a:t>yours</a:t>
            </a:r>
          </a:p>
        </p:txBody>
      </p:sp>
      <p:grpSp>
        <p:nvGrpSpPr>
          <p:cNvPr id="29" name="Group 28"/>
          <p:cNvGrpSpPr/>
          <p:nvPr/>
        </p:nvGrpSpPr>
        <p:grpSpPr>
          <a:xfrm>
            <a:off x="3298681" y="3841441"/>
            <a:ext cx="1972800" cy="870251"/>
            <a:chOff x="3165474" y="3840162"/>
            <a:chExt cx="1972800" cy="870251"/>
          </a:xfrm>
        </p:grpSpPr>
        <p:sp>
          <p:nvSpPr>
            <p:cNvPr id="30" name="TextBox 29"/>
            <p:cNvSpPr txBox="1"/>
            <p:nvPr/>
          </p:nvSpPr>
          <p:spPr>
            <a:xfrm flipH="1">
              <a:off x="3165474" y="4062413"/>
              <a:ext cx="1972800" cy="648000"/>
            </a:xfrm>
            <a:prstGeom prst="rect">
              <a:avLst/>
            </a:prstGeom>
            <a:solidFill>
              <a:srgbClr val="C7EDF6"/>
            </a:solidFill>
            <a:ln w="161925" cap="rnd">
              <a:solidFill>
                <a:srgbClr val="C7EDF6"/>
              </a:solidFill>
            </a:ln>
            <a:effectLst/>
          </p:spPr>
          <p:txBody>
            <a:bodyPr wrap="square" lIns="0" tIns="0" rIns="0" bIns="0" rtlCol="0" anchor="ctr" anchorCtr="1">
              <a:noAutofit/>
            </a:bodyPr>
            <a:lstStyle/>
            <a:p>
              <a:pPr algn="ctr"/>
              <a:r>
                <a:rPr lang="en-US" sz="1600" u="dotted" dirty="0" smtClean="0">
                  <a:solidFill>
                    <a:srgbClr val="003359"/>
                  </a:solidFill>
                  <a:latin typeface="Arial" pitchFamily="34" charset="0"/>
                  <a:cs typeface="Arial" pitchFamily="34" charset="0"/>
                </a:rPr>
                <a:t>                </a:t>
              </a:r>
              <a:r>
                <a:rPr lang="en-US" sz="1600" u="dotted" dirty="0">
                  <a:solidFill>
                    <a:srgbClr val="003359"/>
                  </a:solidFill>
                  <a:latin typeface="Arial" pitchFamily="34" charset="0"/>
                  <a:cs typeface="Arial" pitchFamily="34" charset="0"/>
                </a:rPr>
                <a:t>    </a:t>
              </a:r>
              <a:r>
                <a:rPr lang="en-US" sz="1600" u="dotted" dirty="0" smtClean="0">
                  <a:solidFill>
                    <a:srgbClr val="003359"/>
                  </a:solidFill>
                  <a:latin typeface="Arial" pitchFamily="34" charset="0"/>
                  <a:cs typeface="Arial" pitchFamily="34" charset="0"/>
                </a:rPr>
                <a:t>.</a:t>
              </a:r>
              <a:endParaRPr lang="en-US" sz="1600" u="dotted" dirty="0">
                <a:solidFill>
                  <a:srgbClr val="003359"/>
                </a:solidFill>
                <a:latin typeface="Arial" pitchFamily="34" charset="0"/>
                <a:cs typeface="Arial" pitchFamily="34" charset="0"/>
              </a:endParaRPr>
            </a:p>
          </p:txBody>
        </p:sp>
        <p:sp>
          <p:nvSpPr>
            <p:cNvPr id="31" name="Right Triangle 30"/>
            <p:cNvSpPr/>
            <p:nvPr/>
          </p:nvSpPr>
          <p:spPr>
            <a:xfrm>
              <a:off x="4211342" y="3840162"/>
              <a:ext cx="146051" cy="146051"/>
            </a:xfrm>
            <a:prstGeom prst="rtTriangle">
              <a:avLst/>
            </a:prstGeom>
            <a:solidFill>
              <a:srgbClr val="C7EDF6"/>
            </a:solidFill>
            <a:ln>
              <a:solidFill>
                <a:srgbClr val="C7EDF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pitchFamily="34" charset="0"/>
                <a:cs typeface="Arial" pitchFamily="34" charset="0"/>
              </a:endParaRPr>
            </a:p>
          </p:txBody>
        </p:sp>
      </p:grpSp>
      <p:sp>
        <p:nvSpPr>
          <p:cNvPr id="32" name="TextBox 8"/>
          <p:cNvSpPr txBox="1"/>
          <p:nvPr/>
        </p:nvSpPr>
        <p:spPr>
          <a:xfrm>
            <a:off x="3557959" y="4212578"/>
            <a:ext cx="1454244" cy="338554"/>
          </a:xfrm>
          <a:prstGeom prst="rect">
            <a:avLst/>
          </a:prstGeom>
          <a:noFill/>
        </p:spPr>
        <p:txBody>
          <a:bodyPr wrap="none">
            <a:spAutoFit/>
          </a:bodyPr>
          <a:lstStyle/>
          <a:p>
            <a:pPr>
              <a:defRPr/>
            </a:pPr>
            <a:r>
              <a:rPr lang="en-US" sz="1600" dirty="0">
                <a:solidFill>
                  <a:srgbClr val="003359"/>
                </a:solidFill>
                <a:latin typeface="Arial" pitchFamily="34" charset="0"/>
                <a:cs typeface="Arial" pitchFamily="34" charset="0"/>
              </a:rPr>
              <a:t> Give </a:t>
            </a:r>
            <a:r>
              <a:rPr lang="en-US" sz="1600" dirty="0" smtClean="0">
                <a:solidFill>
                  <a:srgbClr val="003359"/>
                </a:solidFill>
                <a:latin typeface="Arial" pitchFamily="34" charset="0"/>
                <a:cs typeface="Arial" pitchFamily="34" charset="0"/>
              </a:rPr>
              <a:t>it to me </a:t>
            </a:r>
            <a:endParaRPr lang="en-US" sz="1600" dirty="0">
              <a:solidFill>
                <a:srgbClr val="003359"/>
              </a:solidFill>
              <a:latin typeface="Arial" pitchFamily="34" charset="0"/>
              <a:cs typeface="Arial" pitchFamily="34" charset="0"/>
            </a:endParaRPr>
          </a:p>
        </p:txBody>
      </p:sp>
      <p:grpSp>
        <p:nvGrpSpPr>
          <p:cNvPr id="33" name="Group 32"/>
          <p:cNvGrpSpPr/>
          <p:nvPr/>
        </p:nvGrpSpPr>
        <p:grpSpPr>
          <a:xfrm>
            <a:off x="5117452" y="2817587"/>
            <a:ext cx="2183745" cy="648000"/>
            <a:chOff x="2927350" y="2963640"/>
            <a:chExt cx="2183745" cy="648000"/>
          </a:xfrm>
        </p:grpSpPr>
        <p:sp>
          <p:nvSpPr>
            <p:cNvPr id="34" name="TextBox 33"/>
            <p:cNvSpPr txBox="1"/>
            <p:nvPr/>
          </p:nvSpPr>
          <p:spPr>
            <a:xfrm flipH="1">
              <a:off x="3138295" y="2963640"/>
              <a:ext cx="1972800" cy="648000"/>
            </a:xfrm>
            <a:prstGeom prst="rect">
              <a:avLst/>
            </a:prstGeom>
            <a:solidFill>
              <a:srgbClr val="C7EDF6"/>
            </a:solidFill>
            <a:ln w="161925" cap="rnd">
              <a:solidFill>
                <a:srgbClr val="C7EDF6"/>
              </a:solidFill>
            </a:ln>
            <a:effectLst/>
          </p:spPr>
          <p:txBody>
            <a:bodyPr wrap="square" lIns="0" tIns="0" rIns="0" bIns="0" rtlCol="0" anchor="ctr" anchorCtr="1">
              <a:noAutofit/>
            </a:bodyPr>
            <a:lstStyle/>
            <a:p>
              <a:pPr algn="ctr"/>
              <a:r>
                <a:rPr lang="en-US" sz="1600" u="dotted" dirty="0" smtClean="0">
                  <a:solidFill>
                    <a:srgbClr val="003359"/>
                  </a:solidFill>
                  <a:latin typeface="Arial" pitchFamily="34" charset="0"/>
                  <a:cs typeface="Arial" pitchFamily="34" charset="0"/>
                </a:rPr>
                <a:t>                              .</a:t>
              </a:r>
              <a:endParaRPr lang="en-US" sz="1600" u="dotted" dirty="0">
                <a:solidFill>
                  <a:srgbClr val="003359"/>
                </a:solidFill>
                <a:latin typeface="Arial" pitchFamily="34" charset="0"/>
                <a:cs typeface="Arial" pitchFamily="34" charset="0"/>
              </a:endParaRPr>
            </a:p>
          </p:txBody>
        </p:sp>
        <p:sp>
          <p:nvSpPr>
            <p:cNvPr id="35" name="Right Triangle 34"/>
            <p:cNvSpPr/>
            <p:nvPr/>
          </p:nvSpPr>
          <p:spPr>
            <a:xfrm rot="10800000">
              <a:off x="2927350" y="3001963"/>
              <a:ext cx="146051" cy="146051"/>
            </a:xfrm>
            <a:prstGeom prst="rtTriangle">
              <a:avLst/>
            </a:prstGeom>
            <a:solidFill>
              <a:srgbClr val="C7EDF6"/>
            </a:solidFill>
            <a:ln>
              <a:solidFill>
                <a:srgbClr val="C7EDF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pitchFamily="34" charset="0"/>
                <a:cs typeface="Arial" pitchFamily="34" charset="0"/>
              </a:endParaRPr>
            </a:p>
          </p:txBody>
        </p:sp>
      </p:grpSp>
      <p:sp>
        <p:nvSpPr>
          <p:cNvPr id="36" name="TextBox 8"/>
          <p:cNvSpPr txBox="1"/>
          <p:nvPr/>
        </p:nvSpPr>
        <p:spPr>
          <a:xfrm>
            <a:off x="5264059" y="2974087"/>
            <a:ext cx="1899687" cy="338554"/>
          </a:xfrm>
          <a:prstGeom prst="rect">
            <a:avLst/>
          </a:prstGeom>
          <a:noFill/>
        </p:spPr>
        <p:txBody>
          <a:bodyPr wrap="none">
            <a:spAutoFit/>
          </a:bodyPr>
          <a:lstStyle/>
          <a:p>
            <a:pPr>
              <a:defRPr/>
            </a:pPr>
            <a:r>
              <a:rPr lang="en-US" sz="1600" dirty="0">
                <a:solidFill>
                  <a:srgbClr val="003359"/>
                </a:solidFill>
                <a:latin typeface="Arial" pitchFamily="34" charset="0"/>
                <a:cs typeface="Arial" pitchFamily="34" charset="0"/>
              </a:rPr>
              <a:t> Give me the phone</a:t>
            </a:r>
          </a:p>
        </p:txBody>
      </p:sp>
      <p:grpSp>
        <p:nvGrpSpPr>
          <p:cNvPr id="37" name="Group 36"/>
          <p:cNvGrpSpPr/>
          <p:nvPr/>
        </p:nvGrpSpPr>
        <p:grpSpPr>
          <a:xfrm>
            <a:off x="5089459" y="1845955"/>
            <a:ext cx="2180609" cy="648000"/>
            <a:chOff x="2927350" y="2712712"/>
            <a:chExt cx="2180609" cy="648000"/>
          </a:xfrm>
        </p:grpSpPr>
        <p:sp>
          <p:nvSpPr>
            <p:cNvPr id="38" name="TextBox 37"/>
            <p:cNvSpPr txBox="1"/>
            <p:nvPr/>
          </p:nvSpPr>
          <p:spPr>
            <a:xfrm flipH="1">
              <a:off x="3135159" y="2712712"/>
              <a:ext cx="1972800" cy="648000"/>
            </a:xfrm>
            <a:prstGeom prst="rect">
              <a:avLst/>
            </a:prstGeom>
            <a:solidFill>
              <a:srgbClr val="C7EDF6"/>
            </a:solidFill>
            <a:ln w="161925" cap="rnd">
              <a:solidFill>
                <a:srgbClr val="C7EDF6"/>
              </a:solidFill>
            </a:ln>
            <a:effectLst/>
          </p:spPr>
          <p:txBody>
            <a:bodyPr wrap="square" lIns="0" tIns="0" rIns="0" bIns="0" rtlCol="0" anchor="ctr" anchorCtr="1">
              <a:noAutofit/>
            </a:bodyPr>
            <a:lstStyle/>
            <a:p>
              <a:pPr algn="ctr"/>
              <a:r>
                <a:rPr lang="en-US" sz="1600" dirty="0">
                  <a:solidFill>
                    <a:srgbClr val="003359"/>
                  </a:solidFill>
                  <a:latin typeface="Arial" pitchFamily="34" charset="0"/>
                  <a:cs typeface="Arial" pitchFamily="34" charset="0"/>
                </a:rPr>
                <a:t>It</a:t>
              </a:r>
              <a:r>
                <a:rPr lang="it-IT" sz="1600" dirty="0">
                  <a:solidFill>
                    <a:srgbClr val="003359"/>
                  </a:solidFill>
                  <a:latin typeface="Arial" pitchFamily="34" charset="0"/>
                  <a:cs typeface="Arial" pitchFamily="34" charset="0"/>
                </a:rPr>
                <a:t>’</a:t>
              </a:r>
              <a:r>
                <a:rPr lang="en-US" altLang="ja-JP" sz="1600" dirty="0" smtClean="0">
                  <a:solidFill>
                    <a:srgbClr val="003359"/>
                  </a:solidFill>
                  <a:latin typeface="Arial" pitchFamily="34" charset="0"/>
                  <a:cs typeface="Arial" pitchFamily="34" charset="0"/>
                </a:rPr>
                <a:t>s </a:t>
              </a:r>
              <a:r>
                <a:rPr lang="en-US" altLang="ja-JP" sz="1600" u="dotted" dirty="0" smtClean="0">
                  <a:solidFill>
                    <a:srgbClr val="003359"/>
                  </a:solidFill>
                  <a:latin typeface="Arial" pitchFamily="34" charset="0"/>
                  <a:cs typeface="Arial" pitchFamily="34" charset="0"/>
                </a:rPr>
                <a:t>       .</a:t>
              </a:r>
              <a:endParaRPr lang="en-US" sz="1600" u="dotted" dirty="0">
                <a:solidFill>
                  <a:srgbClr val="003359"/>
                </a:solidFill>
                <a:latin typeface="Arial" pitchFamily="34" charset="0"/>
                <a:cs typeface="Arial" pitchFamily="34" charset="0"/>
              </a:endParaRPr>
            </a:p>
          </p:txBody>
        </p:sp>
        <p:sp>
          <p:nvSpPr>
            <p:cNvPr id="40" name="Right Triangle 39"/>
            <p:cNvSpPr/>
            <p:nvPr/>
          </p:nvSpPr>
          <p:spPr>
            <a:xfrm rot="10800000" flipV="1">
              <a:off x="2927350" y="2828924"/>
              <a:ext cx="146051" cy="146051"/>
            </a:xfrm>
            <a:prstGeom prst="rtTriangle">
              <a:avLst/>
            </a:prstGeom>
            <a:solidFill>
              <a:srgbClr val="C7EDF6"/>
            </a:solidFill>
            <a:ln>
              <a:solidFill>
                <a:srgbClr val="C7EDF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pitchFamily="34" charset="0"/>
                <a:cs typeface="Arial" pitchFamily="34" charset="0"/>
              </a:endParaRPr>
            </a:p>
          </p:txBody>
        </p:sp>
      </p:grpSp>
      <p:sp>
        <p:nvSpPr>
          <p:cNvPr id="41" name="TextBox 40"/>
          <p:cNvSpPr txBox="1"/>
          <p:nvPr/>
        </p:nvSpPr>
        <p:spPr>
          <a:xfrm>
            <a:off x="6123695" y="1999758"/>
            <a:ext cx="582043" cy="338137"/>
          </a:xfrm>
          <a:prstGeom prst="rect">
            <a:avLst/>
          </a:prstGeom>
          <a:noFill/>
        </p:spPr>
        <p:txBody>
          <a:bodyPr>
            <a:spAutoFit/>
          </a:bodyPr>
          <a:lstStyle/>
          <a:p>
            <a:pPr>
              <a:defRPr/>
            </a:pPr>
            <a:r>
              <a:rPr lang="en-US" sz="1600" dirty="0">
                <a:solidFill>
                  <a:srgbClr val="003359"/>
                </a:solidFill>
                <a:latin typeface="Arial" pitchFamily="34" charset="0"/>
                <a:cs typeface="Arial" pitchFamily="34" charset="0"/>
              </a:rPr>
              <a:t>hers</a:t>
            </a:r>
          </a:p>
        </p:txBody>
      </p:sp>
      <p:grpSp>
        <p:nvGrpSpPr>
          <p:cNvPr id="42" name="Group 41"/>
          <p:cNvGrpSpPr/>
          <p:nvPr/>
        </p:nvGrpSpPr>
        <p:grpSpPr>
          <a:xfrm flipH="1">
            <a:off x="3873416" y="924747"/>
            <a:ext cx="1972800" cy="864443"/>
            <a:chOff x="2335687" y="2286568"/>
            <a:chExt cx="1972800" cy="864443"/>
          </a:xfrm>
          <a:solidFill>
            <a:srgbClr val="D0ECF3"/>
          </a:solidFill>
        </p:grpSpPr>
        <p:sp>
          <p:nvSpPr>
            <p:cNvPr id="43" name="TextBox 42"/>
            <p:cNvSpPr txBox="1"/>
            <p:nvPr/>
          </p:nvSpPr>
          <p:spPr>
            <a:xfrm>
              <a:off x="2335687" y="2286568"/>
              <a:ext cx="1972800" cy="648000"/>
            </a:xfrm>
            <a:prstGeom prst="rect">
              <a:avLst/>
            </a:prstGeom>
            <a:solidFill>
              <a:srgbClr val="F9B1BA"/>
            </a:solidFill>
            <a:ln w="161925" cap="rnd">
              <a:solidFill>
                <a:srgbClr val="F9B1BA"/>
              </a:solidFill>
            </a:ln>
            <a:effectLst/>
          </p:spPr>
          <p:txBody>
            <a:bodyPr wrap="square" lIns="0" tIns="0" rIns="0" bIns="0" rtlCol="0" anchor="ctr" anchorCtr="1">
              <a:noAutofit/>
            </a:bodyPr>
            <a:lstStyle/>
            <a:p>
              <a:pPr algn="ctr"/>
              <a:r>
                <a:rPr lang="en-US" sz="1600" dirty="0">
                  <a:solidFill>
                    <a:srgbClr val="003359"/>
                  </a:solidFill>
                  <a:latin typeface="Arial" pitchFamily="34" charset="0"/>
                  <a:cs typeface="Arial" pitchFamily="34" charset="0"/>
                </a:rPr>
                <a:t>Whose phone is that?</a:t>
              </a:r>
            </a:p>
          </p:txBody>
        </p:sp>
        <p:sp>
          <p:nvSpPr>
            <p:cNvPr id="47" name="Right Triangle 46"/>
            <p:cNvSpPr/>
            <p:nvPr/>
          </p:nvSpPr>
          <p:spPr>
            <a:xfrm flipH="1" flipV="1">
              <a:off x="4114799" y="3004960"/>
              <a:ext cx="146051" cy="146051"/>
            </a:xfrm>
            <a:prstGeom prst="rtTriangle">
              <a:avLst/>
            </a:prstGeom>
            <a:solidFill>
              <a:srgbClr val="F9B1B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pitchFamily="34" charset="0"/>
                <a:cs typeface="Arial" pitchFamily="34" charset="0"/>
              </a:endParaRPr>
            </a:p>
          </p:txBody>
        </p:sp>
      </p:grpSp>
      <p:grpSp>
        <p:nvGrpSpPr>
          <p:cNvPr id="48" name="Group 47"/>
          <p:cNvGrpSpPr/>
          <p:nvPr/>
        </p:nvGrpSpPr>
        <p:grpSpPr>
          <a:xfrm>
            <a:off x="1626799" y="925652"/>
            <a:ext cx="1972800" cy="864638"/>
            <a:chOff x="2355851" y="2286373"/>
            <a:chExt cx="1972800" cy="864638"/>
          </a:xfrm>
        </p:grpSpPr>
        <p:sp>
          <p:nvSpPr>
            <p:cNvPr id="49" name="TextBox 48"/>
            <p:cNvSpPr txBox="1"/>
            <p:nvPr/>
          </p:nvSpPr>
          <p:spPr>
            <a:xfrm>
              <a:off x="2355851" y="2286373"/>
              <a:ext cx="1972800" cy="648000"/>
            </a:xfrm>
            <a:prstGeom prst="rect">
              <a:avLst/>
            </a:prstGeom>
            <a:solidFill>
              <a:srgbClr val="F9B1BA"/>
            </a:solidFill>
            <a:ln w="161925" cap="rnd">
              <a:solidFill>
                <a:srgbClr val="F9B1BA"/>
              </a:solidFill>
            </a:ln>
            <a:effectLst/>
          </p:spPr>
          <p:txBody>
            <a:bodyPr wrap="square" lIns="0" tIns="0" rIns="0" bIns="0" rtlCol="0" anchor="ctr" anchorCtr="1">
              <a:noAutofit/>
            </a:bodyPr>
            <a:lstStyle/>
            <a:p>
              <a:pPr algn="ctr"/>
              <a:r>
                <a:rPr lang="en-US" sz="1600" dirty="0">
                  <a:solidFill>
                    <a:srgbClr val="003359"/>
                  </a:solidFill>
                  <a:latin typeface="Arial" pitchFamily="34" charset="0"/>
                  <a:cs typeface="Arial" pitchFamily="34" charset="0"/>
                </a:rPr>
                <a:t>Whose phone is it?</a:t>
              </a:r>
            </a:p>
          </p:txBody>
        </p:sp>
        <p:sp>
          <p:nvSpPr>
            <p:cNvPr id="50" name="Right Triangle 49"/>
            <p:cNvSpPr/>
            <p:nvPr/>
          </p:nvSpPr>
          <p:spPr>
            <a:xfrm flipH="1" flipV="1">
              <a:off x="4114799" y="3004960"/>
              <a:ext cx="146051" cy="146051"/>
            </a:xfrm>
            <a:prstGeom prst="rtTriangle">
              <a:avLst/>
            </a:prstGeom>
            <a:solidFill>
              <a:srgbClr val="F9B1B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pitchFamily="34" charset="0"/>
                <a:cs typeface="Arial" pitchFamily="34" charset="0"/>
              </a:endParaRPr>
            </a:p>
          </p:txBody>
        </p:sp>
      </p:grpSp>
      <p:grpSp>
        <p:nvGrpSpPr>
          <p:cNvPr id="54" name="Group 53"/>
          <p:cNvGrpSpPr/>
          <p:nvPr/>
        </p:nvGrpSpPr>
        <p:grpSpPr>
          <a:xfrm>
            <a:off x="1225149" y="1847145"/>
            <a:ext cx="2193926" cy="648000"/>
            <a:chOff x="2355850" y="2568118"/>
            <a:chExt cx="2193926" cy="648000"/>
          </a:xfrm>
        </p:grpSpPr>
        <p:sp>
          <p:nvSpPr>
            <p:cNvPr id="55" name="TextBox 54"/>
            <p:cNvSpPr txBox="1"/>
            <p:nvPr/>
          </p:nvSpPr>
          <p:spPr>
            <a:xfrm>
              <a:off x="2355850" y="2568118"/>
              <a:ext cx="1971675" cy="648000"/>
            </a:xfrm>
            <a:prstGeom prst="rect">
              <a:avLst/>
            </a:prstGeom>
            <a:solidFill>
              <a:srgbClr val="F9B1BA"/>
            </a:solidFill>
            <a:ln w="161925" cap="rnd">
              <a:solidFill>
                <a:srgbClr val="F9B1BA"/>
              </a:solidFill>
            </a:ln>
            <a:effectLst/>
          </p:spPr>
          <p:txBody>
            <a:bodyPr wrap="square" lIns="0" tIns="0" rIns="0" bIns="0" rtlCol="0" anchor="ctr" anchorCtr="1">
              <a:noAutofit/>
            </a:bodyPr>
            <a:lstStyle/>
            <a:p>
              <a:pPr algn="ctr"/>
              <a:r>
                <a:rPr lang="en-US" sz="1600" dirty="0">
                  <a:solidFill>
                    <a:srgbClr val="003359"/>
                  </a:solidFill>
                  <a:latin typeface="Arial" pitchFamily="34" charset="0"/>
                  <a:cs typeface="Arial" pitchFamily="34" charset="0"/>
                </a:rPr>
                <a:t>I want the phone. What do I say?</a:t>
              </a:r>
            </a:p>
          </p:txBody>
        </p:sp>
        <p:sp>
          <p:nvSpPr>
            <p:cNvPr id="56" name="Right Triangle 55"/>
            <p:cNvSpPr/>
            <p:nvPr/>
          </p:nvSpPr>
          <p:spPr>
            <a:xfrm rot="10800000" flipH="1" flipV="1">
              <a:off x="4403725" y="2910593"/>
              <a:ext cx="146051" cy="146051"/>
            </a:xfrm>
            <a:prstGeom prst="rtTriangle">
              <a:avLst/>
            </a:prstGeom>
            <a:solidFill>
              <a:srgbClr val="F9B1B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pitchFamily="34" charset="0"/>
                <a:cs typeface="Arial" pitchFamily="34" charset="0"/>
              </a:endParaRPr>
            </a:p>
          </p:txBody>
        </p:sp>
      </p:grpSp>
      <p:grpSp>
        <p:nvGrpSpPr>
          <p:cNvPr id="44" name="Group 43"/>
          <p:cNvGrpSpPr/>
          <p:nvPr/>
        </p:nvGrpSpPr>
        <p:grpSpPr>
          <a:xfrm>
            <a:off x="0" y="446088"/>
            <a:ext cx="9144000" cy="72000"/>
            <a:chOff x="0" y="446088"/>
            <a:chExt cx="9144000" cy="72000"/>
          </a:xfrm>
        </p:grpSpPr>
        <p:sp>
          <p:nvSpPr>
            <p:cNvPr id="45" name="Rectangle 44"/>
            <p:cNvSpPr/>
            <p:nvPr/>
          </p:nvSpPr>
          <p:spPr>
            <a:xfrm>
              <a:off x="0" y="446088"/>
              <a:ext cx="9144000" cy="72000"/>
            </a:xfrm>
            <a:prstGeom prst="rect">
              <a:avLst/>
            </a:prstGeom>
            <a:solidFill>
              <a:srgbClr val="FF8E7E">
                <a:alpha val="74902"/>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46" name="Rectangle 45"/>
            <p:cNvSpPr/>
            <p:nvPr/>
          </p:nvSpPr>
          <p:spPr>
            <a:xfrm>
              <a:off x="1" y="446088"/>
              <a:ext cx="358774" cy="72000"/>
            </a:xfrm>
            <a:prstGeom prst="rect">
              <a:avLst/>
            </a:prstGeom>
            <a:solidFill>
              <a:srgbClr val="FF8E7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grpSp>
    </p:spTree>
    <p:extLst>
      <p:ext uri="{BB962C8B-B14F-4D97-AF65-F5344CB8AC3E}">
        <p14:creationId xmlns:p14="http://schemas.microsoft.com/office/powerpoint/2010/main" val="4126683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5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32" grpId="0"/>
      <p:bldP spid="36" grpId="0"/>
      <p:bldP spid="41"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Rectangle 67"/>
          <p:cNvSpPr/>
          <p:nvPr/>
        </p:nvSpPr>
        <p:spPr>
          <a:xfrm>
            <a:off x="0" y="1"/>
            <a:ext cx="9144000" cy="447674"/>
          </a:xfrm>
          <a:prstGeom prst="rect">
            <a:avLst/>
          </a:prstGeom>
          <a:solidFill>
            <a:srgbClr val="00335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70" name="Title 8"/>
          <p:cNvSpPr txBox="1">
            <a:spLocks/>
          </p:cNvSpPr>
          <p:nvPr/>
        </p:nvSpPr>
        <p:spPr>
          <a:xfrm>
            <a:off x="355600" y="104775"/>
            <a:ext cx="5168900" cy="246221"/>
          </a:xfrm>
          <a:prstGeom prst="rect">
            <a:avLst/>
          </a:prstGeom>
        </p:spPr>
        <p:txBody>
          <a:bodyPr vert="horz" wrap="square" lIns="0" tIns="0" rIns="0" bIns="0">
            <a:spAutoFit/>
          </a:bodyPr>
          <a:lstStyle>
            <a:lvl1pPr algn="l" defTabSz="457200" rtl="0" eaLnBrk="1" latinLnBrk="0" hangingPunct="1">
              <a:spcBef>
                <a:spcPct val="0"/>
              </a:spcBef>
              <a:buNone/>
              <a:defRPr sz="1600" b="1" i="0" kern="1200">
                <a:solidFill>
                  <a:srgbClr val="FFFFFF"/>
                </a:solidFill>
                <a:latin typeface="Arial"/>
                <a:ea typeface="+mj-ea"/>
                <a:cs typeface="Arial"/>
              </a:defRPr>
            </a:lvl1pPr>
          </a:lstStyle>
          <a:p>
            <a:r>
              <a:rPr lang="en-US" dirty="0">
                <a:latin typeface="Arial" pitchFamily="34" charset="0"/>
                <a:cs typeface="Arial" pitchFamily="34" charset="0"/>
              </a:rPr>
              <a:t>Part 3.0: Target Structures</a:t>
            </a:r>
          </a:p>
        </p:txBody>
      </p:sp>
      <p:sp>
        <p:nvSpPr>
          <p:cNvPr id="39" name="Text Placeholder 16"/>
          <p:cNvSpPr txBox="1">
            <a:spLocks/>
          </p:cNvSpPr>
          <p:nvPr/>
        </p:nvSpPr>
        <p:spPr>
          <a:xfrm>
            <a:off x="5549900" y="95250"/>
            <a:ext cx="3238500" cy="260350"/>
          </a:xfrm>
          <a:prstGeom prst="rect">
            <a:avLst/>
          </a:prstGeom>
        </p:spPr>
        <p:txBody>
          <a:bodyPr vert="horz" lIns="0" tIns="0" rIns="0" bIns="0">
            <a:normAutofit/>
          </a:bodyPr>
          <a:lstStyle>
            <a:lvl1pPr marL="0" indent="0" algn="r" defTabSz="457200" rtl="0" eaLnBrk="1" latinLnBrk="0" hangingPunct="1">
              <a:spcBef>
                <a:spcPct val="20000"/>
              </a:spcBef>
              <a:buFont typeface="Arial"/>
              <a:buNone/>
              <a:defRPr sz="1600" b="0" i="0" kern="1200">
                <a:solidFill>
                  <a:schemeClr val="bg1"/>
                </a:solidFill>
                <a:latin typeface="Arial"/>
                <a:ea typeface="+mn-ea"/>
                <a:cs typeface="Arial"/>
              </a:defRPr>
            </a:lvl1pPr>
            <a:lvl2pPr marL="457200" indent="0" algn="l" defTabSz="457200" rtl="0" eaLnBrk="1" latinLnBrk="0" hangingPunct="1">
              <a:spcBef>
                <a:spcPct val="20000"/>
              </a:spcBef>
              <a:buFont typeface="Arial"/>
              <a:buNone/>
              <a:defRPr sz="1600" b="0" i="0" kern="1200">
                <a:solidFill>
                  <a:srgbClr val="F12C3E"/>
                </a:solidFill>
                <a:latin typeface="Arial"/>
                <a:ea typeface="+mn-ea"/>
                <a:cs typeface="Arial"/>
              </a:defRPr>
            </a:lvl2pPr>
            <a:lvl3pPr marL="914400" indent="0" algn="l" defTabSz="457200" rtl="0" eaLnBrk="1" latinLnBrk="0" hangingPunct="1">
              <a:spcBef>
                <a:spcPct val="20000"/>
              </a:spcBef>
              <a:buFont typeface="Arial"/>
              <a:buNone/>
              <a:defRPr sz="1600" b="0" i="0" kern="1200">
                <a:solidFill>
                  <a:srgbClr val="F12C3E"/>
                </a:solidFill>
                <a:latin typeface="Arial"/>
                <a:ea typeface="+mn-ea"/>
                <a:cs typeface="Arial"/>
              </a:defRPr>
            </a:lvl3pPr>
            <a:lvl4pPr marL="1371600" indent="0" algn="l" defTabSz="457200" rtl="0" eaLnBrk="1" latinLnBrk="0" hangingPunct="1">
              <a:spcBef>
                <a:spcPct val="20000"/>
              </a:spcBef>
              <a:buFont typeface="Arial"/>
              <a:buNone/>
              <a:defRPr sz="1600" b="0" i="0" kern="1200">
                <a:solidFill>
                  <a:srgbClr val="F12C3E"/>
                </a:solidFill>
                <a:latin typeface="Arial"/>
                <a:ea typeface="+mn-ea"/>
                <a:cs typeface="Arial"/>
              </a:defRPr>
            </a:lvl4pPr>
            <a:lvl5pPr marL="1828800" indent="0" algn="l" defTabSz="457200" rtl="0" eaLnBrk="1" latinLnBrk="0" hangingPunct="1">
              <a:spcBef>
                <a:spcPct val="20000"/>
              </a:spcBef>
              <a:buFont typeface="Arial"/>
              <a:buNone/>
              <a:defRPr sz="1600" b="0" i="0" kern="1200">
                <a:solidFill>
                  <a:srgbClr val="F12C3E"/>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latin typeface="Arial" pitchFamily="34" charset="0"/>
                <a:cs typeface="Arial" pitchFamily="34" charset="0"/>
              </a:rPr>
              <a:t>Activity 3.1: Concept Check</a:t>
            </a:r>
            <a:endParaRPr lang="en-GB" dirty="0">
              <a:latin typeface="Arial" pitchFamily="34" charset="0"/>
              <a:cs typeface="Arial" pitchFamily="34" charset="0"/>
            </a:endParaRPr>
          </a:p>
        </p:txBody>
      </p:sp>
      <p:pic>
        <p:nvPicPr>
          <p:cNvPr id="3" name="Picture 2"/>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370370" y="850900"/>
            <a:ext cx="2119935" cy="1720850"/>
          </a:xfrm>
          <a:prstGeom prst="rect">
            <a:avLst/>
          </a:prstGeom>
        </p:spPr>
      </p:pic>
      <p:grpSp>
        <p:nvGrpSpPr>
          <p:cNvPr id="44" name="Group 43"/>
          <p:cNvGrpSpPr/>
          <p:nvPr/>
        </p:nvGrpSpPr>
        <p:grpSpPr>
          <a:xfrm>
            <a:off x="3291960" y="3838738"/>
            <a:ext cx="1972800" cy="869683"/>
            <a:chOff x="2512594" y="2051811"/>
            <a:chExt cx="1972800" cy="869683"/>
          </a:xfrm>
        </p:grpSpPr>
        <p:sp>
          <p:nvSpPr>
            <p:cNvPr id="45" name="TextBox 44"/>
            <p:cNvSpPr txBox="1"/>
            <p:nvPr/>
          </p:nvSpPr>
          <p:spPr>
            <a:xfrm>
              <a:off x="2512594" y="2273494"/>
              <a:ext cx="1972800" cy="648000"/>
            </a:xfrm>
            <a:prstGeom prst="rect">
              <a:avLst/>
            </a:prstGeom>
            <a:solidFill>
              <a:srgbClr val="F9B1BA"/>
            </a:solidFill>
            <a:ln w="161925" cap="rnd">
              <a:solidFill>
                <a:srgbClr val="F9B1BA"/>
              </a:solidFill>
            </a:ln>
            <a:effectLst/>
          </p:spPr>
          <p:txBody>
            <a:bodyPr wrap="square" lIns="0" tIns="0" rIns="0" bIns="0" rtlCol="0" anchor="ctr" anchorCtr="1">
              <a:noAutofit/>
            </a:bodyPr>
            <a:lstStyle/>
            <a:p>
              <a:pPr algn="ctr"/>
              <a:r>
                <a:rPr lang="en-US" sz="1600" u="dotted" dirty="0" smtClean="0">
                  <a:solidFill>
                    <a:srgbClr val="003359"/>
                  </a:solidFill>
                  <a:latin typeface="Arial" pitchFamily="34" charset="0"/>
                  <a:cs typeface="Arial" pitchFamily="34" charset="0"/>
                </a:rPr>
                <a:t> </a:t>
              </a:r>
              <a:r>
                <a:rPr lang="en-US" sz="1600" u="dotted" dirty="0">
                  <a:solidFill>
                    <a:srgbClr val="003359"/>
                  </a:solidFill>
                  <a:latin typeface="Arial" pitchFamily="34" charset="0"/>
                  <a:cs typeface="Arial" pitchFamily="34" charset="0"/>
                </a:rPr>
                <a:t> </a:t>
              </a:r>
              <a:r>
                <a:rPr lang="en-US" sz="1600" u="dotted" dirty="0" smtClean="0">
                  <a:solidFill>
                    <a:srgbClr val="003359"/>
                  </a:solidFill>
                  <a:latin typeface="Arial" pitchFamily="34" charset="0"/>
                  <a:cs typeface="Arial" pitchFamily="34" charset="0"/>
                </a:rPr>
                <a:t>      .</a:t>
              </a:r>
              <a:endParaRPr lang="en-US" sz="1600" u="dotted" dirty="0">
                <a:solidFill>
                  <a:srgbClr val="003359"/>
                </a:solidFill>
                <a:latin typeface="Arial" pitchFamily="34" charset="0"/>
                <a:cs typeface="Arial" pitchFamily="34" charset="0"/>
              </a:endParaRPr>
            </a:p>
          </p:txBody>
        </p:sp>
        <p:sp>
          <p:nvSpPr>
            <p:cNvPr id="46" name="Right Triangle 45"/>
            <p:cNvSpPr/>
            <p:nvPr/>
          </p:nvSpPr>
          <p:spPr>
            <a:xfrm rot="5400000" flipH="1">
              <a:off x="3564635" y="2051811"/>
              <a:ext cx="146051" cy="146051"/>
            </a:xfrm>
            <a:prstGeom prst="rtTriangle">
              <a:avLst/>
            </a:prstGeom>
            <a:solidFill>
              <a:srgbClr val="F9B1B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pitchFamily="34" charset="0"/>
                <a:cs typeface="Arial" pitchFamily="34" charset="0"/>
              </a:endParaRPr>
            </a:p>
          </p:txBody>
        </p:sp>
      </p:grpSp>
      <p:sp>
        <p:nvSpPr>
          <p:cNvPr id="51" name="TextBox 8"/>
          <p:cNvSpPr txBox="1"/>
          <p:nvPr/>
        </p:nvSpPr>
        <p:spPr>
          <a:xfrm>
            <a:off x="3871598" y="4213703"/>
            <a:ext cx="688009" cy="338554"/>
          </a:xfrm>
          <a:prstGeom prst="rect">
            <a:avLst/>
          </a:prstGeom>
          <a:noFill/>
        </p:spPr>
        <p:txBody>
          <a:bodyPr wrap="none">
            <a:spAutoFit/>
          </a:bodyPr>
          <a:lstStyle/>
          <a:p>
            <a:pPr>
              <a:defRPr/>
            </a:pPr>
            <a:r>
              <a:rPr lang="en-US" sz="1600" dirty="0">
                <a:solidFill>
                  <a:srgbClr val="003359"/>
                </a:solidFill>
                <a:latin typeface="Arial" pitchFamily="34" charset="0"/>
                <a:cs typeface="Arial" pitchFamily="34" charset="0"/>
              </a:rPr>
              <a:t> Ours</a:t>
            </a:r>
          </a:p>
        </p:txBody>
      </p:sp>
      <p:grpSp>
        <p:nvGrpSpPr>
          <p:cNvPr id="52" name="Group 51"/>
          <p:cNvGrpSpPr/>
          <p:nvPr/>
        </p:nvGrpSpPr>
        <p:grpSpPr>
          <a:xfrm>
            <a:off x="5078648" y="2023339"/>
            <a:ext cx="2888052" cy="648000"/>
            <a:chOff x="2942696" y="4062414"/>
            <a:chExt cx="2888052" cy="648000"/>
          </a:xfrm>
        </p:grpSpPr>
        <p:sp>
          <p:nvSpPr>
            <p:cNvPr id="53" name="TextBox 52"/>
            <p:cNvSpPr txBox="1"/>
            <p:nvPr/>
          </p:nvSpPr>
          <p:spPr>
            <a:xfrm flipH="1">
              <a:off x="3155948" y="4062414"/>
              <a:ext cx="2674800" cy="648000"/>
            </a:xfrm>
            <a:prstGeom prst="rect">
              <a:avLst/>
            </a:prstGeom>
            <a:solidFill>
              <a:srgbClr val="F9B1BA"/>
            </a:solidFill>
            <a:ln w="161925" cap="rnd">
              <a:solidFill>
                <a:srgbClr val="F9B1BA"/>
              </a:solidFill>
            </a:ln>
            <a:effectLst/>
          </p:spPr>
          <p:txBody>
            <a:bodyPr wrap="square" lIns="0" tIns="0" rIns="0" bIns="0" rtlCol="0" anchor="ctr" anchorCtr="1">
              <a:noAutofit/>
            </a:bodyPr>
            <a:lstStyle/>
            <a:p>
              <a:pPr algn="ctr"/>
              <a:r>
                <a:rPr lang="en-US" sz="1600" u="dotted" dirty="0" smtClean="0">
                  <a:solidFill>
                    <a:srgbClr val="003359"/>
                  </a:solidFill>
                  <a:latin typeface="Arial" pitchFamily="34" charset="0"/>
                  <a:cs typeface="Arial" pitchFamily="34" charset="0"/>
                </a:rPr>
                <a:t>                                 .</a:t>
              </a:r>
              <a:endParaRPr lang="en-US" sz="1600" u="dotted" dirty="0">
                <a:solidFill>
                  <a:srgbClr val="003359"/>
                </a:solidFill>
                <a:latin typeface="Arial" pitchFamily="34" charset="0"/>
                <a:cs typeface="Arial" pitchFamily="34" charset="0"/>
              </a:endParaRPr>
            </a:p>
          </p:txBody>
        </p:sp>
        <p:sp>
          <p:nvSpPr>
            <p:cNvPr id="57" name="Right Triangle 56"/>
            <p:cNvSpPr/>
            <p:nvPr/>
          </p:nvSpPr>
          <p:spPr>
            <a:xfrm rot="10800000">
              <a:off x="2942696" y="4425827"/>
              <a:ext cx="146051" cy="146051"/>
            </a:xfrm>
            <a:prstGeom prst="rtTriangle">
              <a:avLst/>
            </a:prstGeom>
            <a:solidFill>
              <a:srgbClr val="F9B1B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pitchFamily="34" charset="0"/>
                <a:cs typeface="Arial" pitchFamily="34" charset="0"/>
              </a:endParaRPr>
            </a:p>
          </p:txBody>
        </p:sp>
      </p:grpSp>
      <p:sp>
        <p:nvSpPr>
          <p:cNvPr id="58" name="TextBox 8"/>
          <p:cNvSpPr txBox="1"/>
          <p:nvPr/>
        </p:nvSpPr>
        <p:spPr>
          <a:xfrm>
            <a:off x="5521492" y="2174873"/>
            <a:ext cx="2063380" cy="338554"/>
          </a:xfrm>
          <a:prstGeom prst="rect">
            <a:avLst/>
          </a:prstGeom>
          <a:noFill/>
        </p:spPr>
        <p:txBody>
          <a:bodyPr wrap="none">
            <a:spAutoFit/>
          </a:bodyPr>
          <a:lstStyle/>
          <a:p>
            <a:pPr>
              <a:defRPr/>
            </a:pPr>
            <a:r>
              <a:rPr lang="en-US" sz="1600" dirty="0">
                <a:solidFill>
                  <a:srgbClr val="003359"/>
                </a:solidFill>
                <a:latin typeface="Arial" pitchFamily="34" charset="0"/>
                <a:cs typeface="Arial" pitchFamily="34" charset="0"/>
              </a:rPr>
              <a:t> Give them the books</a:t>
            </a:r>
          </a:p>
        </p:txBody>
      </p:sp>
      <p:grpSp>
        <p:nvGrpSpPr>
          <p:cNvPr id="62" name="Group 61"/>
          <p:cNvGrpSpPr/>
          <p:nvPr/>
        </p:nvGrpSpPr>
        <p:grpSpPr>
          <a:xfrm flipH="1">
            <a:off x="3260086" y="913729"/>
            <a:ext cx="3132000" cy="858481"/>
            <a:chOff x="2697302" y="4080232"/>
            <a:chExt cx="3132000" cy="858481"/>
          </a:xfrm>
        </p:grpSpPr>
        <p:sp>
          <p:nvSpPr>
            <p:cNvPr id="63" name="TextBox 62"/>
            <p:cNvSpPr txBox="1"/>
            <p:nvPr/>
          </p:nvSpPr>
          <p:spPr>
            <a:xfrm flipH="1">
              <a:off x="2697302" y="4080232"/>
              <a:ext cx="3132000" cy="648000"/>
            </a:xfrm>
            <a:prstGeom prst="rect">
              <a:avLst/>
            </a:prstGeom>
            <a:solidFill>
              <a:srgbClr val="C7EDF6"/>
            </a:solidFill>
            <a:ln w="161925" cap="rnd">
              <a:solidFill>
                <a:srgbClr val="C7EDF6"/>
              </a:solidFill>
            </a:ln>
            <a:effectLst/>
          </p:spPr>
          <p:txBody>
            <a:bodyPr wrap="square" lIns="0" tIns="0" rIns="0" bIns="0" rtlCol="0" anchor="ctr" anchorCtr="1">
              <a:noAutofit/>
            </a:bodyPr>
            <a:lstStyle/>
            <a:p>
              <a:pPr algn="ctr"/>
              <a:r>
                <a:rPr lang="en-US" sz="1600" dirty="0">
                  <a:solidFill>
                    <a:srgbClr val="003359"/>
                  </a:solidFill>
                  <a:latin typeface="Arial" pitchFamily="34" charset="0"/>
                  <a:cs typeface="Arial" pitchFamily="34" charset="0"/>
                </a:rPr>
                <a:t>I want you to give some books to my friends. What can I say?</a:t>
              </a:r>
            </a:p>
          </p:txBody>
        </p:sp>
        <p:sp>
          <p:nvSpPr>
            <p:cNvPr id="64" name="Right Triangle 63"/>
            <p:cNvSpPr/>
            <p:nvPr/>
          </p:nvSpPr>
          <p:spPr>
            <a:xfrm rot="10800000">
              <a:off x="5150486" y="4792662"/>
              <a:ext cx="146051" cy="146051"/>
            </a:xfrm>
            <a:prstGeom prst="rtTriangle">
              <a:avLst/>
            </a:prstGeom>
            <a:solidFill>
              <a:srgbClr val="C7EDF6"/>
            </a:solidFill>
            <a:ln>
              <a:solidFill>
                <a:srgbClr val="C7EDF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pitchFamily="34" charset="0"/>
                <a:cs typeface="Arial" pitchFamily="34" charset="0"/>
              </a:endParaRPr>
            </a:p>
          </p:txBody>
        </p:sp>
      </p:grpSp>
      <p:grpSp>
        <p:nvGrpSpPr>
          <p:cNvPr id="24" name="Group 23"/>
          <p:cNvGrpSpPr/>
          <p:nvPr/>
        </p:nvGrpSpPr>
        <p:grpSpPr>
          <a:xfrm>
            <a:off x="0" y="446088"/>
            <a:ext cx="9144000" cy="72000"/>
            <a:chOff x="0" y="446088"/>
            <a:chExt cx="9144000" cy="72000"/>
          </a:xfrm>
        </p:grpSpPr>
        <p:sp>
          <p:nvSpPr>
            <p:cNvPr id="25" name="Rectangle 24"/>
            <p:cNvSpPr/>
            <p:nvPr/>
          </p:nvSpPr>
          <p:spPr>
            <a:xfrm>
              <a:off x="0" y="446088"/>
              <a:ext cx="9144000" cy="72000"/>
            </a:xfrm>
            <a:prstGeom prst="rect">
              <a:avLst/>
            </a:prstGeom>
            <a:solidFill>
              <a:srgbClr val="FF8E7E">
                <a:alpha val="74902"/>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26" name="Rectangle 25"/>
            <p:cNvSpPr/>
            <p:nvPr/>
          </p:nvSpPr>
          <p:spPr>
            <a:xfrm>
              <a:off x="1" y="446088"/>
              <a:ext cx="358774" cy="72000"/>
            </a:xfrm>
            <a:prstGeom prst="rect">
              <a:avLst/>
            </a:prstGeom>
            <a:solidFill>
              <a:srgbClr val="FF8E7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grpSp>
      <p:pic>
        <p:nvPicPr>
          <p:cNvPr id="29" name="Picture 28"/>
          <p:cNvPicPr>
            <a:picLocks noChangeAspect="1"/>
          </p:cNvPicPr>
          <p:nvPr/>
        </p:nvPicPr>
        <p:blipFill>
          <a:blip r:embed="rId4"/>
          <a:stretch>
            <a:fillRect/>
          </a:stretch>
        </p:blipFill>
        <p:spPr>
          <a:xfrm>
            <a:off x="3498786" y="1830642"/>
            <a:ext cx="1569341" cy="1898396"/>
          </a:xfrm>
          <a:prstGeom prst="rect">
            <a:avLst/>
          </a:prstGeom>
        </p:spPr>
      </p:pic>
      <p:grpSp>
        <p:nvGrpSpPr>
          <p:cNvPr id="2" name="Group 1"/>
          <p:cNvGrpSpPr/>
          <p:nvPr/>
        </p:nvGrpSpPr>
        <p:grpSpPr>
          <a:xfrm>
            <a:off x="1451928" y="2803843"/>
            <a:ext cx="2187893" cy="648000"/>
            <a:chOff x="964248" y="2887663"/>
            <a:chExt cx="2187893" cy="648000"/>
          </a:xfrm>
        </p:grpSpPr>
        <p:grpSp>
          <p:nvGrpSpPr>
            <p:cNvPr id="59" name="Group 58"/>
            <p:cNvGrpSpPr/>
            <p:nvPr/>
          </p:nvGrpSpPr>
          <p:grpSpPr>
            <a:xfrm>
              <a:off x="964248" y="2887663"/>
              <a:ext cx="2014727" cy="648000"/>
              <a:chOff x="2535049" y="2292351"/>
              <a:chExt cx="2014727" cy="648000"/>
            </a:xfrm>
          </p:grpSpPr>
          <p:sp>
            <p:nvSpPr>
              <p:cNvPr id="60" name="TextBox 59"/>
              <p:cNvSpPr txBox="1"/>
              <p:nvPr/>
            </p:nvSpPr>
            <p:spPr>
              <a:xfrm>
                <a:off x="2535049" y="2292351"/>
                <a:ext cx="1972800" cy="648000"/>
              </a:xfrm>
              <a:prstGeom prst="rect">
                <a:avLst/>
              </a:prstGeom>
              <a:solidFill>
                <a:srgbClr val="C7EDF6"/>
              </a:solidFill>
              <a:ln w="161925" cap="rnd">
                <a:solidFill>
                  <a:srgbClr val="C7EDF6"/>
                </a:solidFill>
              </a:ln>
              <a:effectLst/>
            </p:spPr>
            <p:txBody>
              <a:bodyPr wrap="square" lIns="0" tIns="0" rIns="0" bIns="0" rtlCol="0" anchor="ctr" anchorCtr="1">
                <a:noAutofit/>
              </a:bodyPr>
              <a:lstStyle/>
              <a:p>
                <a:pPr algn="ctr"/>
                <a:r>
                  <a:rPr lang="en-US" sz="1600" dirty="0">
                    <a:solidFill>
                      <a:srgbClr val="003359"/>
                    </a:solidFill>
                    <a:latin typeface="Arial" pitchFamily="34" charset="0"/>
                    <a:cs typeface="Arial" pitchFamily="34" charset="0"/>
                  </a:rPr>
                  <a:t>Our?</a:t>
                </a:r>
                <a:endParaRPr lang="en-US" sz="1600" u="dotted" dirty="0">
                  <a:solidFill>
                    <a:srgbClr val="003359"/>
                  </a:solidFill>
                  <a:latin typeface="Arial" pitchFamily="34" charset="0"/>
                  <a:cs typeface="Arial" pitchFamily="34" charset="0"/>
                </a:endParaRPr>
              </a:p>
            </p:txBody>
          </p:sp>
          <p:sp>
            <p:nvSpPr>
              <p:cNvPr id="61" name="Right Triangle 60"/>
              <p:cNvSpPr/>
              <p:nvPr/>
            </p:nvSpPr>
            <p:spPr>
              <a:xfrm rot="10800000" flipH="1">
                <a:off x="4403725" y="2327275"/>
                <a:ext cx="146051" cy="146051"/>
              </a:xfrm>
              <a:prstGeom prst="rtTriangle">
                <a:avLst/>
              </a:prstGeom>
              <a:solidFill>
                <a:srgbClr val="C7EDF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pitchFamily="34" charset="0"/>
                  <a:cs typeface="Arial" pitchFamily="34" charset="0"/>
                </a:endParaRPr>
              </a:p>
            </p:txBody>
          </p:sp>
        </p:grpSp>
        <p:sp>
          <p:nvSpPr>
            <p:cNvPr id="30" name="Right Triangle 29"/>
            <p:cNvSpPr/>
            <p:nvPr/>
          </p:nvSpPr>
          <p:spPr>
            <a:xfrm rot="10800000" flipH="1">
              <a:off x="3006090" y="2968394"/>
              <a:ext cx="146051" cy="146051"/>
            </a:xfrm>
            <a:prstGeom prst="rtTriangle">
              <a:avLst/>
            </a:prstGeom>
            <a:solidFill>
              <a:srgbClr val="C7EDF6"/>
            </a:solidFill>
            <a:ln>
              <a:solidFill>
                <a:srgbClr val="C7EDF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pitchFamily="34" charset="0"/>
                <a:cs typeface="Arial" pitchFamily="34" charset="0"/>
              </a:endParaRPr>
            </a:p>
          </p:txBody>
        </p:sp>
      </p:grpSp>
    </p:spTree>
    <p:extLst>
      <p:ext uri="{BB962C8B-B14F-4D97-AF65-F5344CB8AC3E}">
        <p14:creationId xmlns:p14="http://schemas.microsoft.com/office/powerpoint/2010/main" val="3189373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P spid="5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9144000" cy="447674"/>
          </a:xfrm>
          <a:prstGeom prst="rect">
            <a:avLst/>
          </a:prstGeom>
          <a:solidFill>
            <a:srgbClr val="00335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5" name="Title 8"/>
          <p:cNvSpPr txBox="1">
            <a:spLocks/>
          </p:cNvSpPr>
          <p:nvPr/>
        </p:nvSpPr>
        <p:spPr>
          <a:xfrm>
            <a:off x="355600" y="104775"/>
            <a:ext cx="5168900" cy="246221"/>
          </a:xfrm>
          <a:prstGeom prst="rect">
            <a:avLst/>
          </a:prstGeom>
        </p:spPr>
        <p:txBody>
          <a:bodyPr vert="horz" wrap="square" lIns="0" tIns="0" rIns="0" bIns="0">
            <a:spAutoFit/>
          </a:bodyPr>
          <a:lstStyle>
            <a:lvl1pPr algn="l" defTabSz="457200" rtl="0" eaLnBrk="1" latinLnBrk="0" hangingPunct="1">
              <a:spcBef>
                <a:spcPct val="0"/>
              </a:spcBef>
              <a:buNone/>
              <a:defRPr sz="1600" b="1" i="0" kern="1200">
                <a:solidFill>
                  <a:srgbClr val="FFFFFF"/>
                </a:solidFill>
                <a:latin typeface="Arial"/>
                <a:ea typeface="+mj-ea"/>
                <a:cs typeface="Arial"/>
              </a:defRPr>
            </a:lvl1pPr>
          </a:lstStyle>
          <a:p>
            <a:r>
              <a:rPr lang="en-US" dirty="0">
                <a:latin typeface="Arial" pitchFamily="34" charset="0"/>
                <a:cs typeface="Arial" pitchFamily="34" charset="0"/>
              </a:rPr>
              <a:t>Part 3.0: Target Structures</a:t>
            </a:r>
          </a:p>
        </p:txBody>
      </p:sp>
      <p:sp>
        <p:nvSpPr>
          <p:cNvPr id="6" name="Text Placeholder 16"/>
          <p:cNvSpPr txBox="1">
            <a:spLocks/>
          </p:cNvSpPr>
          <p:nvPr/>
        </p:nvSpPr>
        <p:spPr>
          <a:xfrm>
            <a:off x="5549900" y="95250"/>
            <a:ext cx="3238500" cy="260350"/>
          </a:xfrm>
          <a:prstGeom prst="rect">
            <a:avLst/>
          </a:prstGeom>
        </p:spPr>
        <p:txBody>
          <a:bodyPr vert="horz" lIns="0" tIns="0" rIns="0" bIns="0">
            <a:normAutofit/>
          </a:bodyPr>
          <a:lstStyle>
            <a:lvl1pPr marL="0" indent="0" algn="r" defTabSz="457200" rtl="0" eaLnBrk="1" latinLnBrk="0" hangingPunct="1">
              <a:spcBef>
                <a:spcPct val="20000"/>
              </a:spcBef>
              <a:buFont typeface="Arial"/>
              <a:buNone/>
              <a:defRPr sz="1600" b="0" i="0" kern="1200">
                <a:solidFill>
                  <a:schemeClr val="bg1"/>
                </a:solidFill>
                <a:latin typeface="Arial"/>
                <a:ea typeface="+mn-ea"/>
                <a:cs typeface="Arial"/>
              </a:defRPr>
            </a:lvl1pPr>
            <a:lvl2pPr marL="457200" indent="0" algn="l" defTabSz="457200" rtl="0" eaLnBrk="1" latinLnBrk="0" hangingPunct="1">
              <a:spcBef>
                <a:spcPct val="20000"/>
              </a:spcBef>
              <a:buFont typeface="Arial"/>
              <a:buNone/>
              <a:defRPr sz="1600" b="0" i="0" kern="1200">
                <a:solidFill>
                  <a:srgbClr val="F12C3E"/>
                </a:solidFill>
                <a:latin typeface="Arial"/>
                <a:ea typeface="+mn-ea"/>
                <a:cs typeface="Arial"/>
              </a:defRPr>
            </a:lvl2pPr>
            <a:lvl3pPr marL="914400" indent="0" algn="l" defTabSz="457200" rtl="0" eaLnBrk="1" latinLnBrk="0" hangingPunct="1">
              <a:spcBef>
                <a:spcPct val="20000"/>
              </a:spcBef>
              <a:buFont typeface="Arial"/>
              <a:buNone/>
              <a:defRPr sz="1600" b="0" i="0" kern="1200">
                <a:solidFill>
                  <a:srgbClr val="F12C3E"/>
                </a:solidFill>
                <a:latin typeface="Arial"/>
                <a:ea typeface="+mn-ea"/>
                <a:cs typeface="Arial"/>
              </a:defRPr>
            </a:lvl3pPr>
            <a:lvl4pPr marL="1371600" indent="0" algn="l" defTabSz="457200" rtl="0" eaLnBrk="1" latinLnBrk="0" hangingPunct="1">
              <a:spcBef>
                <a:spcPct val="20000"/>
              </a:spcBef>
              <a:buFont typeface="Arial"/>
              <a:buNone/>
              <a:defRPr sz="1600" b="0" i="0" kern="1200">
                <a:solidFill>
                  <a:srgbClr val="F12C3E"/>
                </a:solidFill>
                <a:latin typeface="Arial"/>
                <a:ea typeface="+mn-ea"/>
                <a:cs typeface="Arial"/>
              </a:defRPr>
            </a:lvl4pPr>
            <a:lvl5pPr marL="1828800" indent="0" algn="l" defTabSz="457200" rtl="0" eaLnBrk="1" latinLnBrk="0" hangingPunct="1">
              <a:spcBef>
                <a:spcPct val="20000"/>
              </a:spcBef>
              <a:buFont typeface="Arial"/>
              <a:buNone/>
              <a:defRPr sz="1600" b="0" i="0" kern="1200">
                <a:solidFill>
                  <a:srgbClr val="F12C3E"/>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latin typeface="Arial" pitchFamily="34" charset="0"/>
                <a:cs typeface="Arial" pitchFamily="34" charset="0"/>
              </a:rPr>
              <a:t>Activity 3.1: Practice</a:t>
            </a:r>
            <a:endParaRPr lang="en-GB" dirty="0">
              <a:latin typeface="Arial" pitchFamily="34" charset="0"/>
              <a:cs typeface="Arial" pitchFamily="34" charset="0"/>
            </a:endParaRPr>
          </a:p>
        </p:txBody>
      </p:sp>
      <p:pic>
        <p:nvPicPr>
          <p:cNvPr id="2" name="Picture 1"/>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360492" y="2746375"/>
            <a:ext cx="2706558" cy="2038732"/>
          </a:xfrm>
          <a:prstGeom prst="rect">
            <a:avLst/>
          </a:prstGeom>
        </p:spPr>
      </p:pic>
      <p:pic>
        <p:nvPicPr>
          <p:cNvPr id="3" name="Picture 2"/>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6067806" y="2746374"/>
            <a:ext cx="2707200" cy="2038733"/>
          </a:xfrm>
          <a:prstGeom prst="rect">
            <a:avLst/>
          </a:prstGeom>
        </p:spPr>
      </p:pic>
      <p:grpSp>
        <p:nvGrpSpPr>
          <p:cNvPr id="20" name="Group 19"/>
          <p:cNvGrpSpPr/>
          <p:nvPr/>
        </p:nvGrpSpPr>
        <p:grpSpPr>
          <a:xfrm flipH="1">
            <a:off x="798513" y="1844986"/>
            <a:ext cx="2900779" cy="648000"/>
            <a:chOff x="3025776" y="4098526"/>
            <a:chExt cx="2900779" cy="648000"/>
          </a:xfrm>
        </p:grpSpPr>
        <p:sp>
          <p:nvSpPr>
            <p:cNvPr id="21" name="TextBox 20"/>
            <p:cNvSpPr txBox="1"/>
            <p:nvPr/>
          </p:nvSpPr>
          <p:spPr>
            <a:xfrm flipH="1">
              <a:off x="3251755" y="4098526"/>
              <a:ext cx="2674800" cy="648000"/>
            </a:xfrm>
            <a:prstGeom prst="rect">
              <a:avLst/>
            </a:prstGeom>
            <a:solidFill>
              <a:srgbClr val="C7EDF6"/>
            </a:solidFill>
            <a:ln w="161925" cap="rnd">
              <a:solidFill>
                <a:srgbClr val="C7EDF6"/>
              </a:solidFill>
            </a:ln>
            <a:effectLst/>
          </p:spPr>
          <p:txBody>
            <a:bodyPr wrap="square" lIns="0" tIns="0" rIns="0" bIns="0" rtlCol="0" anchor="ctr" anchorCtr="1">
              <a:noAutofit/>
            </a:bodyPr>
            <a:lstStyle/>
            <a:p>
              <a:pPr algn="ctr"/>
              <a:r>
                <a:rPr lang="en-US" sz="1600" dirty="0">
                  <a:latin typeface="Arial" pitchFamily="34" charset="0"/>
                  <a:cs typeface="Arial" pitchFamily="34" charset="0"/>
                </a:rPr>
                <a:t>Who can I </a:t>
              </a:r>
              <a:r>
                <a:rPr lang="en-US" sz="1600" dirty="0" smtClean="0">
                  <a:latin typeface="Arial" pitchFamily="34" charset="0"/>
                  <a:cs typeface="Arial" pitchFamily="34" charset="0"/>
                </a:rPr>
                <a:t>give </a:t>
              </a:r>
              <a:r>
                <a:rPr lang="en-US" sz="1600" u="dotted" dirty="0" smtClean="0">
                  <a:latin typeface="Arial" pitchFamily="34" charset="0"/>
                  <a:cs typeface="Arial" pitchFamily="34" charset="0"/>
                </a:rPr>
                <a:t>           </a:t>
              </a:r>
              <a:r>
                <a:rPr lang="en-US" sz="1600" dirty="0" smtClean="0">
                  <a:latin typeface="Arial" pitchFamily="34" charset="0"/>
                  <a:cs typeface="Arial" pitchFamily="34" charset="0"/>
                </a:rPr>
                <a:t> to</a:t>
              </a:r>
              <a:r>
                <a:rPr lang="en-US" sz="1600" dirty="0">
                  <a:latin typeface="Arial" pitchFamily="34" charset="0"/>
                  <a:cs typeface="Arial" pitchFamily="34" charset="0"/>
                </a:rPr>
                <a:t>? Whose is it?</a:t>
              </a:r>
              <a:endParaRPr lang="en-US" sz="1600" dirty="0">
                <a:solidFill>
                  <a:srgbClr val="003359"/>
                </a:solidFill>
                <a:latin typeface="Arial" pitchFamily="34" charset="0"/>
                <a:cs typeface="Arial" pitchFamily="34" charset="0"/>
              </a:endParaRPr>
            </a:p>
          </p:txBody>
        </p:sp>
        <p:sp>
          <p:nvSpPr>
            <p:cNvPr id="22" name="Right Triangle 21"/>
            <p:cNvSpPr/>
            <p:nvPr/>
          </p:nvSpPr>
          <p:spPr>
            <a:xfrm rot="16200000">
              <a:off x="3025776" y="4314648"/>
              <a:ext cx="146051" cy="146051"/>
            </a:xfrm>
            <a:prstGeom prst="rtTriangle">
              <a:avLst/>
            </a:prstGeom>
            <a:solidFill>
              <a:srgbClr val="C7EDF6"/>
            </a:solidFill>
            <a:ln>
              <a:solidFill>
                <a:srgbClr val="C7EDF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pitchFamily="34" charset="0"/>
                <a:cs typeface="Arial" pitchFamily="34" charset="0"/>
              </a:endParaRPr>
            </a:p>
          </p:txBody>
        </p:sp>
      </p:grpSp>
      <p:grpSp>
        <p:nvGrpSpPr>
          <p:cNvPr id="26" name="Group 25"/>
          <p:cNvGrpSpPr/>
          <p:nvPr/>
        </p:nvGrpSpPr>
        <p:grpSpPr>
          <a:xfrm>
            <a:off x="5442886" y="1844986"/>
            <a:ext cx="2887692" cy="648000"/>
            <a:chOff x="1277144" y="2282421"/>
            <a:chExt cx="2887692" cy="648000"/>
          </a:xfrm>
        </p:grpSpPr>
        <p:sp>
          <p:nvSpPr>
            <p:cNvPr id="30" name="TextBox 29"/>
            <p:cNvSpPr txBox="1"/>
            <p:nvPr/>
          </p:nvSpPr>
          <p:spPr>
            <a:xfrm>
              <a:off x="1490036" y="2282421"/>
              <a:ext cx="2674800" cy="648000"/>
            </a:xfrm>
            <a:prstGeom prst="rect">
              <a:avLst/>
            </a:prstGeom>
            <a:solidFill>
              <a:srgbClr val="F9B1BA"/>
            </a:solidFill>
            <a:ln w="161925" cap="rnd">
              <a:solidFill>
                <a:srgbClr val="F9B1BA"/>
              </a:solidFill>
            </a:ln>
            <a:effectLst/>
          </p:spPr>
          <p:txBody>
            <a:bodyPr wrap="square" lIns="0" tIns="0" rIns="0" bIns="0" rtlCol="0" anchor="ctr" anchorCtr="1">
              <a:noAutofit/>
            </a:bodyPr>
            <a:lstStyle/>
            <a:p>
              <a:pPr algn="ctr"/>
              <a:r>
                <a:rPr lang="en-US" sz="1600" dirty="0">
                  <a:solidFill>
                    <a:srgbClr val="003359"/>
                  </a:solidFill>
                  <a:latin typeface="Arial" pitchFamily="34" charset="0"/>
                  <a:cs typeface="Arial" pitchFamily="34" charset="0"/>
                </a:rPr>
                <a:t>Give them </a:t>
              </a:r>
              <a:r>
                <a:rPr lang="en-US" sz="1600" dirty="0" smtClean="0">
                  <a:solidFill>
                    <a:srgbClr val="003359"/>
                  </a:solidFill>
                  <a:latin typeface="Arial" pitchFamily="34" charset="0"/>
                  <a:cs typeface="Arial" pitchFamily="34" charset="0"/>
                </a:rPr>
                <a:t>to </a:t>
              </a:r>
              <a:r>
                <a:rPr lang="en-US" sz="1600" u="dotted" dirty="0" smtClean="0">
                  <a:solidFill>
                    <a:srgbClr val="003359"/>
                  </a:solidFill>
                  <a:latin typeface="Arial" pitchFamily="34" charset="0"/>
                  <a:cs typeface="Arial" pitchFamily="34" charset="0"/>
                </a:rPr>
                <a:t>          .</a:t>
              </a:r>
              <a:r>
                <a:rPr lang="en-US" sz="1600" dirty="0" smtClean="0">
                  <a:solidFill>
                    <a:srgbClr val="003359"/>
                  </a:solidFill>
                  <a:latin typeface="Arial" pitchFamily="34" charset="0"/>
                  <a:cs typeface="Arial" pitchFamily="34" charset="0"/>
                </a:rPr>
                <a:t> </a:t>
              </a:r>
              <a:r>
                <a:rPr lang="en-US" sz="1600" dirty="0">
                  <a:solidFill>
                    <a:srgbClr val="003359"/>
                  </a:solidFill>
                  <a:latin typeface="Arial" pitchFamily="34" charset="0"/>
                  <a:cs typeface="Arial" pitchFamily="34" charset="0"/>
                </a:rPr>
                <a:t>They</a:t>
              </a:r>
              <a:r>
                <a:rPr lang="it-IT" sz="1600" dirty="0">
                  <a:solidFill>
                    <a:srgbClr val="003359"/>
                  </a:solidFill>
                  <a:latin typeface="Arial" pitchFamily="34" charset="0"/>
                  <a:cs typeface="Arial" pitchFamily="34" charset="0"/>
                </a:rPr>
                <a:t>’</a:t>
              </a:r>
              <a:r>
                <a:rPr lang="en-US" altLang="ja-JP" sz="1600" dirty="0" smtClean="0">
                  <a:solidFill>
                    <a:srgbClr val="003359"/>
                  </a:solidFill>
                  <a:latin typeface="Arial" pitchFamily="34" charset="0"/>
                  <a:cs typeface="Arial" pitchFamily="34" charset="0"/>
                </a:rPr>
                <a:t>re </a:t>
              </a:r>
              <a:r>
                <a:rPr lang="en-US" altLang="ja-JP" sz="1600" u="dotted" dirty="0" smtClean="0">
                  <a:solidFill>
                    <a:srgbClr val="003359"/>
                  </a:solidFill>
                  <a:latin typeface="Arial" pitchFamily="34" charset="0"/>
                  <a:cs typeface="Arial" pitchFamily="34" charset="0"/>
                </a:rPr>
                <a:t>          .</a:t>
              </a:r>
              <a:endParaRPr lang="en-US" sz="1600" u="dotted" dirty="0">
                <a:solidFill>
                  <a:srgbClr val="003359"/>
                </a:solidFill>
                <a:latin typeface="Arial" pitchFamily="34" charset="0"/>
                <a:cs typeface="Arial" pitchFamily="34" charset="0"/>
              </a:endParaRPr>
            </a:p>
          </p:txBody>
        </p:sp>
        <p:sp>
          <p:nvSpPr>
            <p:cNvPr id="31" name="Right Triangle 30"/>
            <p:cNvSpPr/>
            <p:nvPr/>
          </p:nvSpPr>
          <p:spPr>
            <a:xfrm rot="5400000" flipH="1" flipV="1">
              <a:off x="1277144" y="2506661"/>
              <a:ext cx="146051" cy="146051"/>
            </a:xfrm>
            <a:prstGeom prst="rtTriangle">
              <a:avLst/>
            </a:prstGeom>
            <a:solidFill>
              <a:srgbClr val="F9B1B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pitchFamily="34" charset="0"/>
                <a:cs typeface="Arial" pitchFamily="34" charset="0"/>
              </a:endParaRPr>
            </a:p>
          </p:txBody>
        </p:sp>
      </p:grpSp>
      <p:grpSp>
        <p:nvGrpSpPr>
          <p:cNvPr id="32" name="Group 31"/>
          <p:cNvGrpSpPr/>
          <p:nvPr/>
        </p:nvGrpSpPr>
        <p:grpSpPr>
          <a:xfrm flipH="1">
            <a:off x="3569725" y="3705410"/>
            <a:ext cx="1972800" cy="870251"/>
            <a:chOff x="2716675" y="3535362"/>
            <a:chExt cx="1972800" cy="870251"/>
          </a:xfrm>
        </p:grpSpPr>
        <p:sp>
          <p:nvSpPr>
            <p:cNvPr id="33" name="TextBox 32"/>
            <p:cNvSpPr txBox="1"/>
            <p:nvPr/>
          </p:nvSpPr>
          <p:spPr>
            <a:xfrm flipH="1">
              <a:off x="2716675" y="3757613"/>
              <a:ext cx="1972800" cy="648000"/>
            </a:xfrm>
            <a:prstGeom prst="rect">
              <a:avLst/>
            </a:prstGeom>
            <a:solidFill>
              <a:srgbClr val="F9B1BA"/>
            </a:solidFill>
            <a:ln w="161925" cap="rnd">
              <a:solidFill>
                <a:srgbClr val="F9B1BA"/>
              </a:solidFill>
            </a:ln>
            <a:effectLst/>
          </p:spPr>
          <p:txBody>
            <a:bodyPr wrap="square" lIns="0" tIns="0" rIns="0" bIns="0" rtlCol="0" anchor="ctr" anchorCtr="1">
              <a:noAutofit/>
            </a:bodyPr>
            <a:lstStyle/>
            <a:p>
              <a:pPr algn="ctr"/>
              <a:r>
                <a:rPr lang="en-US" sz="1600" dirty="0">
                  <a:solidFill>
                    <a:srgbClr val="003359"/>
                  </a:solidFill>
                  <a:latin typeface="Arial" pitchFamily="34" charset="0"/>
                  <a:cs typeface="Arial" pitchFamily="34" charset="0"/>
                </a:rPr>
                <a:t>Give it </a:t>
              </a:r>
              <a:r>
                <a:rPr lang="en-US" sz="1600" dirty="0" smtClean="0">
                  <a:solidFill>
                    <a:srgbClr val="003359"/>
                  </a:solidFill>
                  <a:latin typeface="Arial" pitchFamily="34" charset="0"/>
                  <a:cs typeface="Arial" pitchFamily="34" charset="0"/>
                </a:rPr>
                <a:t>to </a:t>
              </a:r>
              <a:r>
                <a:rPr lang="en-US" sz="1600" u="dotted" dirty="0" smtClean="0">
                  <a:solidFill>
                    <a:srgbClr val="003359"/>
                  </a:solidFill>
                  <a:latin typeface="Arial" pitchFamily="34" charset="0"/>
                  <a:cs typeface="Arial" pitchFamily="34" charset="0"/>
                </a:rPr>
                <a:t>           .</a:t>
              </a:r>
              <a:r>
                <a:rPr lang="en-US" sz="1600" dirty="0" smtClean="0">
                  <a:solidFill>
                    <a:srgbClr val="003359"/>
                  </a:solidFill>
                  <a:latin typeface="Arial" pitchFamily="34" charset="0"/>
                  <a:cs typeface="Arial" pitchFamily="34" charset="0"/>
                </a:rPr>
                <a:t> </a:t>
              </a:r>
              <a:r>
                <a:rPr lang="en-US" sz="1600" dirty="0">
                  <a:solidFill>
                    <a:srgbClr val="003359"/>
                  </a:solidFill>
                  <a:latin typeface="Arial" pitchFamily="34" charset="0"/>
                  <a:cs typeface="Arial" pitchFamily="34" charset="0"/>
                </a:rPr>
                <a:t>It</a:t>
              </a:r>
              <a:r>
                <a:rPr lang="it-IT" sz="1600" dirty="0">
                  <a:solidFill>
                    <a:srgbClr val="003359"/>
                  </a:solidFill>
                  <a:latin typeface="Arial" pitchFamily="34" charset="0"/>
                  <a:cs typeface="Arial" pitchFamily="34" charset="0"/>
                </a:rPr>
                <a:t>’</a:t>
              </a:r>
              <a:r>
                <a:rPr lang="en-US" altLang="ja-JP" sz="1600" dirty="0" smtClean="0">
                  <a:solidFill>
                    <a:srgbClr val="003359"/>
                  </a:solidFill>
                  <a:latin typeface="Arial" pitchFamily="34" charset="0"/>
                  <a:cs typeface="Arial" pitchFamily="34" charset="0"/>
                </a:rPr>
                <a:t>s </a:t>
              </a:r>
              <a:r>
                <a:rPr lang="en-US" altLang="ja-JP" sz="1600" u="dotted" dirty="0" smtClean="0">
                  <a:solidFill>
                    <a:srgbClr val="003359"/>
                  </a:solidFill>
                  <a:latin typeface="Arial" pitchFamily="34" charset="0"/>
                  <a:cs typeface="Arial" pitchFamily="34" charset="0"/>
                </a:rPr>
                <a:t>            .</a:t>
              </a:r>
              <a:endParaRPr lang="en-US" sz="1600" u="dotted" dirty="0">
                <a:solidFill>
                  <a:srgbClr val="003359"/>
                </a:solidFill>
                <a:latin typeface="Arial" pitchFamily="34" charset="0"/>
                <a:cs typeface="Arial" pitchFamily="34" charset="0"/>
              </a:endParaRPr>
            </a:p>
          </p:txBody>
        </p:sp>
        <p:sp>
          <p:nvSpPr>
            <p:cNvPr id="34" name="Right Triangle 33"/>
            <p:cNvSpPr/>
            <p:nvPr/>
          </p:nvSpPr>
          <p:spPr>
            <a:xfrm rot="16200000">
              <a:off x="3603626" y="3535362"/>
              <a:ext cx="146051" cy="146051"/>
            </a:xfrm>
            <a:prstGeom prst="rtTriangle">
              <a:avLst/>
            </a:prstGeom>
            <a:solidFill>
              <a:srgbClr val="F9B1B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pitchFamily="34" charset="0"/>
                <a:cs typeface="Arial" pitchFamily="34" charset="0"/>
              </a:endParaRPr>
            </a:p>
          </p:txBody>
        </p:sp>
      </p:grpSp>
      <p:sp>
        <p:nvSpPr>
          <p:cNvPr id="9" name="Rectangle 8"/>
          <p:cNvSpPr/>
          <p:nvPr/>
        </p:nvSpPr>
        <p:spPr>
          <a:xfrm>
            <a:off x="1651000" y="844550"/>
            <a:ext cx="6350000" cy="738664"/>
          </a:xfrm>
          <a:prstGeom prst="rect">
            <a:avLst/>
          </a:prstGeom>
        </p:spPr>
        <p:txBody>
          <a:bodyPr lIns="0" tIns="0" rIns="0" bIns="0">
            <a:spAutoFit/>
          </a:bodyPr>
          <a:lstStyle/>
          <a:p>
            <a:pPr algn="ctr" eaLnBrk="1" hangingPunct="1"/>
            <a:r>
              <a:rPr lang="en-US" altLang="en-US" sz="1600" dirty="0" smtClean="0">
                <a:solidFill>
                  <a:srgbClr val="003359"/>
                </a:solidFill>
                <a:latin typeface="Arial" pitchFamily="34" charset="0"/>
                <a:cs typeface="Arial" pitchFamily="34" charset="0"/>
              </a:rPr>
              <a:t>Ask, </a:t>
            </a:r>
            <a:r>
              <a:rPr lang="ja-JP" altLang="en-US" sz="1600" dirty="0" smtClean="0">
                <a:solidFill>
                  <a:srgbClr val="003359"/>
                </a:solidFill>
                <a:latin typeface="Arial" pitchFamily="34" charset="0"/>
                <a:cs typeface="Arial" pitchFamily="34" charset="0"/>
              </a:rPr>
              <a:t>“</a:t>
            </a:r>
            <a:r>
              <a:rPr lang="en-US" altLang="ja-JP" sz="1600" dirty="0" smtClean="0">
                <a:solidFill>
                  <a:srgbClr val="003359"/>
                </a:solidFill>
                <a:latin typeface="Arial" pitchFamily="34" charset="0"/>
                <a:cs typeface="Arial" pitchFamily="34" charset="0"/>
              </a:rPr>
              <a:t>Who can I give … to? Whose is it/are they?</a:t>
            </a:r>
            <a:r>
              <a:rPr lang="ja-JP" altLang="en-US" sz="1600" dirty="0" smtClean="0">
                <a:solidFill>
                  <a:srgbClr val="003359"/>
                </a:solidFill>
                <a:latin typeface="Arial" pitchFamily="34" charset="0"/>
                <a:cs typeface="Arial" pitchFamily="34" charset="0"/>
              </a:rPr>
              <a:t>”</a:t>
            </a:r>
            <a:endParaRPr lang="en-US" altLang="ja-JP" sz="1600" dirty="0" smtClean="0">
              <a:solidFill>
                <a:srgbClr val="003359"/>
              </a:solidFill>
              <a:latin typeface="Arial" pitchFamily="34" charset="0"/>
              <a:cs typeface="Arial" pitchFamily="34" charset="0"/>
            </a:endParaRPr>
          </a:p>
          <a:p>
            <a:pPr algn="ctr" eaLnBrk="1" hangingPunct="1">
              <a:lnSpc>
                <a:spcPct val="200000"/>
              </a:lnSpc>
              <a:spcBef>
                <a:spcPts val="0"/>
              </a:spcBef>
            </a:pPr>
            <a:r>
              <a:rPr lang="en-US" altLang="en-US" sz="1600" dirty="0" smtClean="0">
                <a:solidFill>
                  <a:srgbClr val="003359"/>
                </a:solidFill>
                <a:latin typeface="Arial" pitchFamily="34" charset="0"/>
                <a:cs typeface="Arial" pitchFamily="34" charset="0"/>
              </a:rPr>
              <a:t>car   sandwich   toothbrush   bags   bicycle   wallet   phone   keys</a:t>
            </a:r>
            <a:endParaRPr lang="en-US" sz="1600" b="1" dirty="0">
              <a:solidFill>
                <a:srgbClr val="003359"/>
              </a:solidFill>
              <a:latin typeface="Arial" pitchFamily="34" charset="0"/>
              <a:cs typeface="Arial" pitchFamily="34" charset="0"/>
            </a:endParaRPr>
          </a:p>
        </p:txBody>
      </p:sp>
      <p:grpSp>
        <p:nvGrpSpPr>
          <p:cNvPr id="23" name="Group 22"/>
          <p:cNvGrpSpPr/>
          <p:nvPr/>
        </p:nvGrpSpPr>
        <p:grpSpPr>
          <a:xfrm>
            <a:off x="0" y="446088"/>
            <a:ext cx="9144000" cy="72000"/>
            <a:chOff x="0" y="446088"/>
            <a:chExt cx="9144000" cy="72000"/>
          </a:xfrm>
        </p:grpSpPr>
        <p:sp>
          <p:nvSpPr>
            <p:cNvPr id="24" name="Rectangle 23"/>
            <p:cNvSpPr/>
            <p:nvPr/>
          </p:nvSpPr>
          <p:spPr>
            <a:xfrm>
              <a:off x="0" y="446088"/>
              <a:ext cx="9144000" cy="72000"/>
            </a:xfrm>
            <a:prstGeom prst="rect">
              <a:avLst/>
            </a:prstGeom>
            <a:solidFill>
              <a:srgbClr val="FF8E7E">
                <a:alpha val="74902"/>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25" name="Rectangle 24"/>
            <p:cNvSpPr/>
            <p:nvPr/>
          </p:nvSpPr>
          <p:spPr>
            <a:xfrm>
              <a:off x="1" y="446088"/>
              <a:ext cx="358774" cy="72000"/>
            </a:xfrm>
            <a:prstGeom prst="rect">
              <a:avLst/>
            </a:prstGeom>
            <a:solidFill>
              <a:srgbClr val="FF8E7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grpSp>
      <p:pic>
        <p:nvPicPr>
          <p:cNvPr id="27" name="Picture 26"/>
          <p:cNvPicPr>
            <a:picLocks noChangeAspect="1"/>
          </p:cNvPicPr>
          <p:nvPr/>
        </p:nvPicPr>
        <p:blipFill>
          <a:blip r:embed="rId5"/>
          <a:stretch>
            <a:fillRect/>
          </a:stretch>
        </p:blipFill>
        <p:spPr>
          <a:xfrm>
            <a:off x="3792335" y="1730814"/>
            <a:ext cx="1569341" cy="1898396"/>
          </a:xfrm>
          <a:prstGeom prst="rect">
            <a:avLst/>
          </a:prstGeom>
        </p:spPr>
      </p:pic>
    </p:spTree>
    <p:extLst>
      <p:ext uri="{BB962C8B-B14F-4D97-AF65-F5344CB8AC3E}">
        <p14:creationId xmlns:p14="http://schemas.microsoft.com/office/powerpoint/2010/main" val="73724472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0" y="1"/>
            <a:ext cx="9144000" cy="447674"/>
          </a:xfrm>
          <a:prstGeom prst="rect">
            <a:avLst/>
          </a:prstGeom>
          <a:solidFill>
            <a:srgbClr val="00335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6" name="Text Placeholder 19"/>
          <p:cNvSpPr txBox="1">
            <a:spLocks/>
          </p:cNvSpPr>
          <p:nvPr/>
        </p:nvSpPr>
        <p:spPr>
          <a:xfrm>
            <a:off x="5353050" y="2818428"/>
            <a:ext cx="3422650" cy="1194771"/>
          </a:xfrm>
          <a:prstGeom prst="rect">
            <a:avLst/>
          </a:prstGeom>
        </p:spPr>
        <p:txBody>
          <a:bodyPr vert="horz" lIns="0" tIns="0" rIns="0" bIns="0"/>
          <a:lstStyle>
            <a:lvl1pPr marL="0" indent="0" algn="l" defTabSz="457200" rtl="0" eaLnBrk="1" latinLnBrk="0" hangingPunct="1">
              <a:lnSpc>
                <a:spcPts val="1920"/>
              </a:lnSpc>
              <a:spcBef>
                <a:spcPct val="20000"/>
              </a:spcBef>
              <a:buFontTx/>
              <a:buNone/>
              <a:defRPr sz="1600" b="0" i="0" kern="1200" baseline="0">
                <a:solidFill>
                  <a:srgbClr val="003359"/>
                </a:solidFill>
                <a:latin typeface="Arial"/>
                <a:ea typeface="+mn-ea"/>
                <a:cs typeface="Arial"/>
              </a:defRPr>
            </a:lvl1pPr>
            <a:lvl2pPr marL="457200" indent="0" algn="l" defTabSz="457200" rtl="0" eaLnBrk="1" latinLnBrk="0" hangingPunct="1">
              <a:lnSpc>
                <a:spcPts val="1920"/>
              </a:lnSpc>
              <a:spcBef>
                <a:spcPct val="20000"/>
              </a:spcBef>
              <a:buFontTx/>
              <a:buNone/>
              <a:defRPr sz="1600" b="0" i="0" kern="1200">
                <a:solidFill>
                  <a:srgbClr val="003359"/>
                </a:solidFill>
                <a:latin typeface="Arial"/>
                <a:ea typeface="+mn-ea"/>
                <a:cs typeface="Arial"/>
              </a:defRPr>
            </a:lvl2pPr>
            <a:lvl3pPr marL="914400" indent="0" algn="l" defTabSz="457200" rtl="0" eaLnBrk="1" latinLnBrk="0" hangingPunct="1">
              <a:lnSpc>
                <a:spcPts val="1920"/>
              </a:lnSpc>
              <a:spcBef>
                <a:spcPct val="20000"/>
              </a:spcBef>
              <a:buFontTx/>
              <a:buNone/>
              <a:defRPr sz="1600" b="0" i="0" kern="1200">
                <a:solidFill>
                  <a:srgbClr val="003359"/>
                </a:solidFill>
                <a:latin typeface="Arial"/>
                <a:ea typeface="+mn-ea"/>
                <a:cs typeface="Arial"/>
              </a:defRPr>
            </a:lvl3pPr>
            <a:lvl4pPr marL="1371600" indent="0" algn="l" defTabSz="457200" rtl="0" eaLnBrk="1" latinLnBrk="0" hangingPunct="1">
              <a:lnSpc>
                <a:spcPts val="1920"/>
              </a:lnSpc>
              <a:spcBef>
                <a:spcPct val="20000"/>
              </a:spcBef>
              <a:buFontTx/>
              <a:buNone/>
              <a:defRPr sz="1600" b="0" i="0" kern="1200">
                <a:solidFill>
                  <a:srgbClr val="003359"/>
                </a:solidFill>
                <a:latin typeface="Arial"/>
                <a:ea typeface="+mn-ea"/>
                <a:cs typeface="Arial"/>
              </a:defRPr>
            </a:lvl4pPr>
            <a:lvl5pPr marL="1828800" indent="0" algn="l" defTabSz="457200" rtl="0" eaLnBrk="1" latinLnBrk="0" hangingPunct="1">
              <a:lnSpc>
                <a:spcPts val="1920"/>
              </a:lnSpc>
              <a:spcBef>
                <a:spcPct val="20000"/>
              </a:spcBef>
              <a:buFontTx/>
              <a:buNone/>
              <a:defRPr sz="1600" b="0" i="0" kern="1200">
                <a:solidFill>
                  <a:srgbClr val="003359"/>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00000"/>
              </a:lnSpc>
              <a:spcBef>
                <a:spcPts val="0"/>
              </a:spcBef>
            </a:pPr>
            <a:r>
              <a:rPr lang="en-GB" dirty="0">
                <a:latin typeface="Arial" pitchFamily="34" charset="0"/>
                <a:cs typeface="Arial" pitchFamily="34" charset="0"/>
              </a:rPr>
              <a:t>My name is </a:t>
            </a:r>
            <a:r>
              <a:rPr lang="nl-NL" u="dotted" dirty="0">
                <a:latin typeface="Arial" pitchFamily="34" charset="0"/>
                <a:cs typeface="Arial" pitchFamily="34" charset="0"/>
              </a:rPr>
              <a:t>                   </a:t>
            </a:r>
            <a:r>
              <a:rPr lang="en-GB" u="dotted" dirty="0">
                <a:latin typeface="Arial" pitchFamily="34" charset="0"/>
                <a:cs typeface="Arial" pitchFamily="34" charset="0"/>
              </a:rPr>
              <a:t>.</a:t>
            </a:r>
          </a:p>
          <a:p>
            <a:pPr>
              <a:lnSpc>
                <a:spcPct val="100000"/>
              </a:lnSpc>
              <a:spcBef>
                <a:spcPts val="0"/>
              </a:spcBef>
            </a:pPr>
            <a:endParaRPr lang="en-GB" dirty="0">
              <a:latin typeface="Arial" pitchFamily="34" charset="0"/>
              <a:cs typeface="Arial" pitchFamily="34" charset="0"/>
            </a:endParaRPr>
          </a:p>
          <a:p>
            <a:pPr>
              <a:lnSpc>
                <a:spcPct val="100000"/>
              </a:lnSpc>
              <a:spcBef>
                <a:spcPts val="0"/>
              </a:spcBef>
            </a:pPr>
            <a:r>
              <a:rPr lang="en-GB" dirty="0">
                <a:latin typeface="Arial" pitchFamily="34" charset="0"/>
                <a:cs typeface="Arial" pitchFamily="34" charset="0"/>
              </a:rPr>
              <a:t>Now please introduce yourself. </a:t>
            </a:r>
          </a:p>
        </p:txBody>
      </p:sp>
      <p:sp>
        <p:nvSpPr>
          <p:cNvPr id="7" name="Title 8"/>
          <p:cNvSpPr txBox="1">
            <a:spLocks/>
          </p:cNvSpPr>
          <p:nvPr/>
        </p:nvSpPr>
        <p:spPr>
          <a:xfrm>
            <a:off x="355600" y="104775"/>
            <a:ext cx="5168900" cy="276999"/>
          </a:xfrm>
          <a:prstGeom prst="rect">
            <a:avLst/>
          </a:prstGeom>
        </p:spPr>
        <p:txBody>
          <a:bodyPr vert="horz" wrap="square" lIns="0" tIns="0" rIns="0" bIns="0">
            <a:spAutoFit/>
          </a:bodyPr>
          <a:lstStyle>
            <a:lvl1pPr algn="l" defTabSz="457200" rtl="0" eaLnBrk="1" latinLnBrk="0" hangingPunct="1">
              <a:spcBef>
                <a:spcPct val="0"/>
              </a:spcBef>
              <a:buNone/>
              <a:defRPr sz="1600" b="1" i="0" kern="1200">
                <a:solidFill>
                  <a:srgbClr val="FFFFFF"/>
                </a:solidFill>
                <a:latin typeface="Arial"/>
                <a:ea typeface="+mj-ea"/>
                <a:cs typeface="Arial"/>
              </a:defRPr>
            </a:lvl1pPr>
          </a:lstStyle>
          <a:p>
            <a:r>
              <a:rPr lang="en-US" sz="1800" dirty="0">
                <a:latin typeface="Arial" pitchFamily="34" charset="0"/>
                <a:cs typeface="Arial" pitchFamily="34" charset="0"/>
              </a:rPr>
              <a:t>Encounter 16</a:t>
            </a:r>
            <a:endParaRPr lang="en-US" dirty="0">
              <a:latin typeface="Arial" pitchFamily="34" charset="0"/>
              <a:cs typeface="Arial" pitchFamily="34" charset="0"/>
            </a:endParaRPr>
          </a:p>
        </p:txBody>
      </p:sp>
      <p:sp>
        <p:nvSpPr>
          <p:cNvPr id="9" name="TextBox 8"/>
          <p:cNvSpPr txBox="1"/>
          <p:nvPr/>
        </p:nvSpPr>
        <p:spPr>
          <a:xfrm>
            <a:off x="5562600" y="88900"/>
            <a:ext cx="3225800" cy="246221"/>
          </a:xfrm>
          <a:prstGeom prst="rect">
            <a:avLst/>
          </a:prstGeom>
        </p:spPr>
        <p:txBody>
          <a:bodyPr wrap="square" lIns="0" tIns="0" rIns="0" bIns="0" rtlCol="0" anchor="ctr">
            <a:spAutoFit/>
          </a:bodyPr>
          <a:lstStyle/>
          <a:p>
            <a:pPr marL="0" marR="0" indent="0" algn="r" defTabSz="914400" rtl="0" eaLnBrk="1" fontAlgn="base" latinLnBrk="0" hangingPunct="1">
              <a:lnSpc>
                <a:spcPct val="100000"/>
              </a:lnSpc>
              <a:spcBef>
                <a:spcPct val="0"/>
              </a:spcBef>
              <a:spcAft>
                <a:spcPct val="0"/>
              </a:spcAft>
              <a:buClrTx/>
              <a:buSzTx/>
              <a:buFontTx/>
              <a:buNone/>
              <a:tabLst/>
              <a:defRPr/>
            </a:pPr>
            <a:r>
              <a:rPr lang="en-US" sz="1600" b="0" i="0" dirty="0" smtClean="0">
                <a:solidFill>
                  <a:schemeClr val="bg1"/>
                </a:solidFill>
                <a:latin typeface="Arial" pitchFamily="34" charset="0"/>
                <a:cs typeface="Arial" pitchFamily="34" charset="0"/>
              </a:rPr>
              <a:t>Introductions</a:t>
            </a:r>
            <a:endParaRPr lang="en-US" sz="1600" b="0" i="0" dirty="0">
              <a:solidFill>
                <a:schemeClr val="bg1"/>
              </a:solidFill>
              <a:latin typeface="Arial" pitchFamily="34" charset="0"/>
              <a:cs typeface="Arial" pitchFamily="34" charset="0"/>
            </a:endParaRPr>
          </a:p>
        </p:txBody>
      </p:sp>
      <p:sp>
        <p:nvSpPr>
          <p:cNvPr id="10" name="TextBox 9"/>
          <p:cNvSpPr txBox="1"/>
          <p:nvPr/>
        </p:nvSpPr>
        <p:spPr>
          <a:xfrm>
            <a:off x="5353050" y="2254250"/>
            <a:ext cx="3435350" cy="307777"/>
          </a:xfrm>
          <a:prstGeom prst="rect">
            <a:avLst/>
          </a:prstGeom>
        </p:spPr>
        <p:txBody>
          <a:bodyPr wrap="square" lIns="0" tIns="0" rIns="0" bIns="0" rtlCol="0">
            <a:spAutoFit/>
          </a:bodyPr>
          <a:lstStyle/>
          <a:p>
            <a:pPr algn="l"/>
            <a:r>
              <a:rPr lang="en-US" sz="2000" b="1" i="0" dirty="0">
                <a:solidFill>
                  <a:srgbClr val="003359"/>
                </a:solidFill>
                <a:latin typeface="Arial" pitchFamily="34" charset="0"/>
                <a:cs typeface="Arial" pitchFamily="34" charset="0"/>
              </a:rPr>
              <a:t>Your </a:t>
            </a:r>
            <a:r>
              <a:rPr lang="en-US" sz="2000" b="1" i="0" dirty="0" smtClean="0">
                <a:solidFill>
                  <a:srgbClr val="003359"/>
                </a:solidFill>
                <a:latin typeface="Arial" pitchFamily="34" charset="0"/>
                <a:cs typeface="Arial" pitchFamily="34" charset="0"/>
              </a:rPr>
              <a:t>Teacher</a:t>
            </a:r>
            <a:endParaRPr lang="en-US" sz="2000" b="1" i="0" dirty="0">
              <a:solidFill>
                <a:srgbClr val="003359"/>
              </a:solidFill>
              <a:latin typeface="Arial" pitchFamily="34" charset="0"/>
              <a:cs typeface="Arial" pitchFamily="34" charset="0"/>
            </a:endParaRPr>
          </a:p>
        </p:txBody>
      </p:sp>
      <p:grpSp>
        <p:nvGrpSpPr>
          <p:cNvPr id="11" name="Group 10"/>
          <p:cNvGrpSpPr/>
          <p:nvPr/>
        </p:nvGrpSpPr>
        <p:grpSpPr>
          <a:xfrm>
            <a:off x="0" y="446088"/>
            <a:ext cx="9144000" cy="72000"/>
            <a:chOff x="0" y="446088"/>
            <a:chExt cx="9144000" cy="72000"/>
          </a:xfrm>
        </p:grpSpPr>
        <p:sp>
          <p:nvSpPr>
            <p:cNvPr id="12" name="Rectangle 11"/>
            <p:cNvSpPr/>
            <p:nvPr/>
          </p:nvSpPr>
          <p:spPr>
            <a:xfrm>
              <a:off x="0" y="446088"/>
              <a:ext cx="9144000" cy="72000"/>
            </a:xfrm>
            <a:prstGeom prst="rect">
              <a:avLst/>
            </a:prstGeom>
            <a:solidFill>
              <a:srgbClr val="FF8E7E">
                <a:alpha val="74902"/>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16" name="Rectangle 15"/>
            <p:cNvSpPr/>
            <p:nvPr/>
          </p:nvSpPr>
          <p:spPr>
            <a:xfrm>
              <a:off x="1" y="446088"/>
              <a:ext cx="358774" cy="72000"/>
            </a:xfrm>
            <a:prstGeom prst="rect">
              <a:avLst/>
            </a:prstGeom>
            <a:solidFill>
              <a:srgbClr val="FF8E7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grpSp>
      <p:pic>
        <p:nvPicPr>
          <p:cNvPr id="14" name="Picture 13"/>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850900" y="850900"/>
            <a:ext cx="3867140" cy="3930649"/>
          </a:xfrm>
          <a:prstGeom prst="ellipse">
            <a:avLst/>
          </a:prstGeom>
        </p:spPr>
      </p:pic>
    </p:spTree>
    <p:extLst>
      <p:ext uri="{BB962C8B-B14F-4D97-AF65-F5344CB8AC3E}">
        <p14:creationId xmlns:p14="http://schemas.microsoft.com/office/powerpoint/2010/main" val="361532253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9144000" cy="447674"/>
          </a:xfrm>
          <a:prstGeom prst="rect">
            <a:avLst/>
          </a:prstGeom>
          <a:solidFill>
            <a:srgbClr val="00335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5" name="Title 8"/>
          <p:cNvSpPr txBox="1">
            <a:spLocks/>
          </p:cNvSpPr>
          <p:nvPr/>
        </p:nvSpPr>
        <p:spPr>
          <a:xfrm>
            <a:off x="355600" y="104775"/>
            <a:ext cx="5168900" cy="246221"/>
          </a:xfrm>
          <a:prstGeom prst="rect">
            <a:avLst/>
          </a:prstGeom>
        </p:spPr>
        <p:txBody>
          <a:bodyPr vert="horz" wrap="square" lIns="0" tIns="0" rIns="0" bIns="0">
            <a:spAutoFit/>
          </a:bodyPr>
          <a:lstStyle>
            <a:lvl1pPr algn="l" defTabSz="457200" rtl="0" eaLnBrk="1" latinLnBrk="0" hangingPunct="1">
              <a:spcBef>
                <a:spcPct val="0"/>
              </a:spcBef>
              <a:buNone/>
              <a:defRPr sz="1600" b="1" i="0" kern="1200">
                <a:solidFill>
                  <a:srgbClr val="FFFFFF"/>
                </a:solidFill>
                <a:latin typeface="Arial"/>
                <a:ea typeface="+mj-ea"/>
                <a:cs typeface="Arial"/>
              </a:defRPr>
            </a:lvl1pPr>
          </a:lstStyle>
          <a:p>
            <a:r>
              <a:rPr lang="en-US" dirty="0">
                <a:latin typeface="Arial" pitchFamily="34" charset="0"/>
                <a:cs typeface="Arial" pitchFamily="34" charset="0"/>
              </a:rPr>
              <a:t>Part 3.0: Target Structures</a:t>
            </a:r>
          </a:p>
        </p:txBody>
      </p:sp>
      <p:sp>
        <p:nvSpPr>
          <p:cNvPr id="6" name="Text Placeholder 16"/>
          <p:cNvSpPr txBox="1">
            <a:spLocks/>
          </p:cNvSpPr>
          <p:nvPr/>
        </p:nvSpPr>
        <p:spPr>
          <a:xfrm>
            <a:off x="5549900" y="95250"/>
            <a:ext cx="3238500" cy="260350"/>
          </a:xfrm>
          <a:prstGeom prst="rect">
            <a:avLst/>
          </a:prstGeom>
        </p:spPr>
        <p:txBody>
          <a:bodyPr vert="horz" lIns="0" tIns="0" rIns="0" bIns="0">
            <a:normAutofit/>
          </a:bodyPr>
          <a:lstStyle>
            <a:lvl1pPr marL="0" indent="0" algn="r" defTabSz="457200" rtl="0" eaLnBrk="1" latinLnBrk="0" hangingPunct="1">
              <a:spcBef>
                <a:spcPct val="20000"/>
              </a:spcBef>
              <a:buFont typeface="Arial"/>
              <a:buNone/>
              <a:defRPr sz="1600" b="0" i="0" kern="1200">
                <a:solidFill>
                  <a:schemeClr val="bg1"/>
                </a:solidFill>
                <a:latin typeface="Arial"/>
                <a:ea typeface="+mn-ea"/>
                <a:cs typeface="Arial"/>
              </a:defRPr>
            </a:lvl1pPr>
            <a:lvl2pPr marL="457200" indent="0" algn="l" defTabSz="457200" rtl="0" eaLnBrk="1" latinLnBrk="0" hangingPunct="1">
              <a:spcBef>
                <a:spcPct val="20000"/>
              </a:spcBef>
              <a:buFont typeface="Arial"/>
              <a:buNone/>
              <a:defRPr sz="1600" b="0" i="0" kern="1200">
                <a:solidFill>
                  <a:srgbClr val="F12C3E"/>
                </a:solidFill>
                <a:latin typeface="Arial"/>
                <a:ea typeface="+mn-ea"/>
                <a:cs typeface="Arial"/>
              </a:defRPr>
            </a:lvl2pPr>
            <a:lvl3pPr marL="914400" indent="0" algn="l" defTabSz="457200" rtl="0" eaLnBrk="1" latinLnBrk="0" hangingPunct="1">
              <a:spcBef>
                <a:spcPct val="20000"/>
              </a:spcBef>
              <a:buFont typeface="Arial"/>
              <a:buNone/>
              <a:defRPr sz="1600" b="0" i="0" kern="1200">
                <a:solidFill>
                  <a:srgbClr val="F12C3E"/>
                </a:solidFill>
                <a:latin typeface="Arial"/>
                <a:ea typeface="+mn-ea"/>
                <a:cs typeface="Arial"/>
              </a:defRPr>
            </a:lvl3pPr>
            <a:lvl4pPr marL="1371600" indent="0" algn="l" defTabSz="457200" rtl="0" eaLnBrk="1" latinLnBrk="0" hangingPunct="1">
              <a:spcBef>
                <a:spcPct val="20000"/>
              </a:spcBef>
              <a:buFont typeface="Arial"/>
              <a:buNone/>
              <a:defRPr sz="1600" b="0" i="0" kern="1200">
                <a:solidFill>
                  <a:srgbClr val="F12C3E"/>
                </a:solidFill>
                <a:latin typeface="Arial"/>
                <a:ea typeface="+mn-ea"/>
                <a:cs typeface="Arial"/>
              </a:defRPr>
            </a:lvl4pPr>
            <a:lvl5pPr marL="1828800" indent="0" algn="l" defTabSz="457200" rtl="0" eaLnBrk="1" latinLnBrk="0" hangingPunct="1">
              <a:spcBef>
                <a:spcPct val="20000"/>
              </a:spcBef>
              <a:buFont typeface="Arial"/>
              <a:buNone/>
              <a:defRPr sz="1600" b="0" i="0" kern="1200">
                <a:solidFill>
                  <a:srgbClr val="F12C3E"/>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latin typeface="Arial" pitchFamily="34" charset="0"/>
                <a:cs typeface="Arial" pitchFamily="34" charset="0"/>
              </a:rPr>
              <a:t>Activity 3.1: Practice</a:t>
            </a:r>
            <a:endParaRPr lang="en-GB" dirty="0">
              <a:latin typeface="Arial" pitchFamily="34" charset="0"/>
              <a:cs typeface="Arial" pitchFamily="34" charset="0"/>
            </a:endParaRPr>
          </a:p>
        </p:txBody>
      </p:sp>
      <p:pic>
        <p:nvPicPr>
          <p:cNvPr id="7" name="Picture 6"/>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358775" y="2744423"/>
            <a:ext cx="2708275" cy="2036315"/>
          </a:xfrm>
          <a:prstGeom prst="rect">
            <a:avLst/>
          </a:prstGeom>
        </p:spPr>
      </p:pic>
      <p:pic>
        <p:nvPicPr>
          <p:cNvPr id="8" name="Picture 7"/>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6067806" y="2744422"/>
            <a:ext cx="2707200" cy="2036315"/>
          </a:xfrm>
          <a:prstGeom prst="rect">
            <a:avLst/>
          </a:prstGeom>
        </p:spPr>
      </p:pic>
      <p:sp>
        <p:nvSpPr>
          <p:cNvPr id="9" name="Rectangle 8"/>
          <p:cNvSpPr/>
          <p:nvPr/>
        </p:nvSpPr>
        <p:spPr>
          <a:xfrm>
            <a:off x="1651000" y="844550"/>
            <a:ext cx="6350000" cy="738664"/>
          </a:xfrm>
          <a:prstGeom prst="rect">
            <a:avLst/>
          </a:prstGeom>
        </p:spPr>
        <p:txBody>
          <a:bodyPr lIns="0" tIns="0" rIns="0" bIns="0">
            <a:spAutoFit/>
          </a:bodyPr>
          <a:lstStyle/>
          <a:p>
            <a:pPr algn="ctr" eaLnBrk="1" hangingPunct="1"/>
            <a:r>
              <a:rPr lang="en-US" altLang="en-US" sz="1600" dirty="0">
                <a:solidFill>
                  <a:srgbClr val="003359"/>
                </a:solidFill>
                <a:latin typeface="Arial" pitchFamily="34" charset="0"/>
                <a:cs typeface="Arial" pitchFamily="34" charset="0"/>
              </a:rPr>
              <a:t>Ask, </a:t>
            </a:r>
            <a:r>
              <a:rPr lang="ja-JP" altLang="en-US" sz="1600" dirty="0">
                <a:solidFill>
                  <a:srgbClr val="003359"/>
                </a:solidFill>
                <a:latin typeface="Arial" pitchFamily="34" charset="0"/>
                <a:cs typeface="Arial" pitchFamily="34" charset="0"/>
              </a:rPr>
              <a:t>“</a:t>
            </a:r>
            <a:r>
              <a:rPr lang="en-US" altLang="ja-JP" sz="1600" dirty="0">
                <a:solidFill>
                  <a:srgbClr val="003359"/>
                </a:solidFill>
                <a:latin typeface="Arial" pitchFamily="34" charset="0"/>
                <a:cs typeface="Arial" pitchFamily="34" charset="0"/>
              </a:rPr>
              <a:t>Who can I give … to? Whose is it/are they?</a:t>
            </a:r>
            <a:r>
              <a:rPr lang="ja-JP" altLang="en-US" sz="1600" dirty="0">
                <a:solidFill>
                  <a:srgbClr val="003359"/>
                </a:solidFill>
                <a:latin typeface="Arial" pitchFamily="34" charset="0"/>
                <a:cs typeface="Arial" pitchFamily="34" charset="0"/>
              </a:rPr>
              <a:t>”</a:t>
            </a:r>
            <a:endParaRPr lang="en-US" altLang="ja-JP" sz="1600" dirty="0">
              <a:solidFill>
                <a:srgbClr val="003359"/>
              </a:solidFill>
              <a:latin typeface="Arial" pitchFamily="34" charset="0"/>
              <a:cs typeface="Arial" pitchFamily="34" charset="0"/>
            </a:endParaRPr>
          </a:p>
          <a:p>
            <a:pPr algn="ctr" eaLnBrk="1" hangingPunct="1">
              <a:lnSpc>
                <a:spcPct val="200000"/>
              </a:lnSpc>
              <a:spcBef>
                <a:spcPts val="0"/>
              </a:spcBef>
            </a:pPr>
            <a:r>
              <a:rPr lang="en-US" altLang="en-US" sz="1600" dirty="0">
                <a:solidFill>
                  <a:srgbClr val="003359"/>
                </a:solidFill>
                <a:latin typeface="Arial" pitchFamily="34" charset="0"/>
                <a:cs typeface="Arial" pitchFamily="34" charset="0"/>
              </a:rPr>
              <a:t>car   sandwich   toothbrush   bags   bicycle   wallet   phone   keys</a:t>
            </a:r>
            <a:endParaRPr lang="en-US" sz="1600" b="1" dirty="0">
              <a:solidFill>
                <a:srgbClr val="003359"/>
              </a:solidFill>
              <a:latin typeface="Arial" pitchFamily="34" charset="0"/>
              <a:cs typeface="Arial" pitchFamily="34" charset="0"/>
            </a:endParaRPr>
          </a:p>
        </p:txBody>
      </p:sp>
      <p:grpSp>
        <p:nvGrpSpPr>
          <p:cNvPr id="23" name="Group 22"/>
          <p:cNvGrpSpPr/>
          <p:nvPr/>
        </p:nvGrpSpPr>
        <p:grpSpPr>
          <a:xfrm>
            <a:off x="0" y="446088"/>
            <a:ext cx="9144000" cy="72000"/>
            <a:chOff x="0" y="446088"/>
            <a:chExt cx="9144000" cy="72000"/>
          </a:xfrm>
        </p:grpSpPr>
        <p:sp>
          <p:nvSpPr>
            <p:cNvPr id="24" name="Rectangle 23"/>
            <p:cNvSpPr/>
            <p:nvPr/>
          </p:nvSpPr>
          <p:spPr>
            <a:xfrm>
              <a:off x="0" y="446088"/>
              <a:ext cx="9144000" cy="72000"/>
            </a:xfrm>
            <a:prstGeom prst="rect">
              <a:avLst/>
            </a:prstGeom>
            <a:solidFill>
              <a:srgbClr val="FF8E7E">
                <a:alpha val="74902"/>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25" name="Rectangle 24"/>
            <p:cNvSpPr/>
            <p:nvPr/>
          </p:nvSpPr>
          <p:spPr>
            <a:xfrm>
              <a:off x="1" y="446088"/>
              <a:ext cx="358774" cy="72000"/>
            </a:xfrm>
            <a:prstGeom prst="rect">
              <a:avLst/>
            </a:prstGeom>
            <a:solidFill>
              <a:srgbClr val="FF8E7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grpSp>
      <p:grpSp>
        <p:nvGrpSpPr>
          <p:cNvPr id="21" name="Group 20"/>
          <p:cNvGrpSpPr/>
          <p:nvPr/>
        </p:nvGrpSpPr>
        <p:grpSpPr>
          <a:xfrm flipH="1">
            <a:off x="798513" y="1838983"/>
            <a:ext cx="2900779" cy="648000"/>
            <a:chOff x="3025776" y="4098526"/>
            <a:chExt cx="2900779" cy="648000"/>
          </a:xfrm>
        </p:grpSpPr>
        <p:sp>
          <p:nvSpPr>
            <p:cNvPr id="27" name="TextBox 26"/>
            <p:cNvSpPr txBox="1"/>
            <p:nvPr/>
          </p:nvSpPr>
          <p:spPr>
            <a:xfrm flipH="1">
              <a:off x="3251755" y="4098526"/>
              <a:ext cx="2674800" cy="648000"/>
            </a:xfrm>
            <a:prstGeom prst="rect">
              <a:avLst/>
            </a:prstGeom>
            <a:solidFill>
              <a:srgbClr val="C7EDF6"/>
            </a:solidFill>
            <a:ln w="161925" cap="rnd">
              <a:solidFill>
                <a:srgbClr val="C7EDF6"/>
              </a:solidFill>
            </a:ln>
            <a:effectLst/>
          </p:spPr>
          <p:txBody>
            <a:bodyPr wrap="square" lIns="0" tIns="0" rIns="0" bIns="0" rtlCol="0" anchor="ctr" anchorCtr="1">
              <a:noAutofit/>
            </a:bodyPr>
            <a:lstStyle/>
            <a:p>
              <a:pPr algn="ctr"/>
              <a:r>
                <a:rPr lang="en-US" sz="1600" dirty="0">
                  <a:latin typeface="Arial" pitchFamily="34" charset="0"/>
                  <a:cs typeface="Arial" pitchFamily="34" charset="0"/>
                </a:rPr>
                <a:t>Who can I </a:t>
              </a:r>
              <a:r>
                <a:rPr lang="en-US" sz="1600" dirty="0" smtClean="0">
                  <a:latin typeface="Arial" pitchFamily="34" charset="0"/>
                  <a:cs typeface="Arial" pitchFamily="34" charset="0"/>
                </a:rPr>
                <a:t>give </a:t>
              </a:r>
              <a:r>
                <a:rPr lang="en-US" sz="1600" u="dotted" dirty="0" smtClean="0">
                  <a:latin typeface="Arial" pitchFamily="34" charset="0"/>
                  <a:cs typeface="Arial" pitchFamily="34" charset="0"/>
                </a:rPr>
                <a:t>           </a:t>
              </a:r>
              <a:r>
                <a:rPr lang="en-US" sz="1600" dirty="0" smtClean="0">
                  <a:latin typeface="Arial" pitchFamily="34" charset="0"/>
                  <a:cs typeface="Arial" pitchFamily="34" charset="0"/>
                </a:rPr>
                <a:t> to</a:t>
              </a:r>
              <a:r>
                <a:rPr lang="en-US" sz="1600" dirty="0">
                  <a:latin typeface="Arial" pitchFamily="34" charset="0"/>
                  <a:cs typeface="Arial" pitchFamily="34" charset="0"/>
                </a:rPr>
                <a:t>? Whose is it?</a:t>
              </a:r>
              <a:endParaRPr lang="en-US" sz="1600" dirty="0">
                <a:solidFill>
                  <a:srgbClr val="003359"/>
                </a:solidFill>
                <a:latin typeface="Arial" pitchFamily="34" charset="0"/>
                <a:cs typeface="Arial" pitchFamily="34" charset="0"/>
              </a:endParaRPr>
            </a:p>
          </p:txBody>
        </p:sp>
        <p:sp>
          <p:nvSpPr>
            <p:cNvPr id="28" name="Right Triangle 27"/>
            <p:cNvSpPr/>
            <p:nvPr/>
          </p:nvSpPr>
          <p:spPr>
            <a:xfrm rot="16200000">
              <a:off x="3025776" y="4314648"/>
              <a:ext cx="146051" cy="146051"/>
            </a:xfrm>
            <a:prstGeom prst="rtTriangle">
              <a:avLst/>
            </a:prstGeom>
            <a:solidFill>
              <a:srgbClr val="C7EDF6"/>
            </a:solidFill>
            <a:ln>
              <a:solidFill>
                <a:srgbClr val="C7EDF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pitchFamily="34" charset="0"/>
                <a:cs typeface="Arial" pitchFamily="34" charset="0"/>
              </a:endParaRPr>
            </a:p>
          </p:txBody>
        </p:sp>
      </p:grpSp>
      <p:grpSp>
        <p:nvGrpSpPr>
          <p:cNvPr id="37" name="Group 36"/>
          <p:cNvGrpSpPr/>
          <p:nvPr/>
        </p:nvGrpSpPr>
        <p:grpSpPr>
          <a:xfrm flipH="1">
            <a:off x="3569725" y="3699407"/>
            <a:ext cx="1972800" cy="870251"/>
            <a:chOff x="2716675" y="3535362"/>
            <a:chExt cx="1972800" cy="870251"/>
          </a:xfrm>
        </p:grpSpPr>
        <p:sp>
          <p:nvSpPr>
            <p:cNvPr id="38" name="TextBox 37"/>
            <p:cNvSpPr txBox="1"/>
            <p:nvPr/>
          </p:nvSpPr>
          <p:spPr>
            <a:xfrm flipH="1">
              <a:off x="2716675" y="3757613"/>
              <a:ext cx="1972800" cy="648000"/>
            </a:xfrm>
            <a:prstGeom prst="rect">
              <a:avLst/>
            </a:prstGeom>
            <a:solidFill>
              <a:srgbClr val="F9B1BA"/>
            </a:solidFill>
            <a:ln w="161925" cap="rnd">
              <a:solidFill>
                <a:srgbClr val="F9B1BA"/>
              </a:solidFill>
            </a:ln>
            <a:effectLst/>
          </p:spPr>
          <p:txBody>
            <a:bodyPr wrap="square" lIns="0" tIns="0" rIns="0" bIns="0" rtlCol="0" anchor="ctr" anchorCtr="1">
              <a:noAutofit/>
            </a:bodyPr>
            <a:lstStyle/>
            <a:p>
              <a:pPr algn="ctr"/>
              <a:r>
                <a:rPr lang="en-US" sz="1600" dirty="0">
                  <a:solidFill>
                    <a:srgbClr val="003359"/>
                  </a:solidFill>
                  <a:latin typeface="Arial" pitchFamily="34" charset="0"/>
                  <a:cs typeface="Arial" pitchFamily="34" charset="0"/>
                </a:rPr>
                <a:t>Give it </a:t>
              </a:r>
              <a:r>
                <a:rPr lang="en-US" sz="1600" dirty="0" smtClean="0">
                  <a:solidFill>
                    <a:srgbClr val="003359"/>
                  </a:solidFill>
                  <a:latin typeface="Arial" pitchFamily="34" charset="0"/>
                  <a:cs typeface="Arial" pitchFamily="34" charset="0"/>
                </a:rPr>
                <a:t>to </a:t>
              </a:r>
              <a:r>
                <a:rPr lang="en-US" sz="1600" u="dotted" dirty="0" smtClean="0">
                  <a:solidFill>
                    <a:srgbClr val="003359"/>
                  </a:solidFill>
                  <a:latin typeface="Arial" pitchFamily="34" charset="0"/>
                  <a:cs typeface="Arial" pitchFamily="34" charset="0"/>
                </a:rPr>
                <a:t>           .</a:t>
              </a:r>
              <a:r>
                <a:rPr lang="en-US" sz="1600" dirty="0" smtClean="0">
                  <a:solidFill>
                    <a:srgbClr val="003359"/>
                  </a:solidFill>
                  <a:latin typeface="Arial" pitchFamily="34" charset="0"/>
                  <a:cs typeface="Arial" pitchFamily="34" charset="0"/>
                </a:rPr>
                <a:t> </a:t>
              </a:r>
              <a:r>
                <a:rPr lang="en-US" sz="1600" dirty="0">
                  <a:solidFill>
                    <a:srgbClr val="003359"/>
                  </a:solidFill>
                  <a:latin typeface="Arial" pitchFamily="34" charset="0"/>
                  <a:cs typeface="Arial" pitchFamily="34" charset="0"/>
                </a:rPr>
                <a:t>It</a:t>
              </a:r>
              <a:r>
                <a:rPr lang="it-IT" sz="1600" dirty="0">
                  <a:solidFill>
                    <a:srgbClr val="003359"/>
                  </a:solidFill>
                  <a:latin typeface="Arial" pitchFamily="34" charset="0"/>
                  <a:cs typeface="Arial" pitchFamily="34" charset="0"/>
                </a:rPr>
                <a:t>’</a:t>
              </a:r>
              <a:r>
                <a:rPr lang="en-US" altLang="ja-JP" sz="1600" dirty="0" smtClean="0">
                  <a:solidFill>
                    <a:srgbClr val="003359"/>
                  </a:solidFill>
                  <a:latin typeface="Arial" pitchFamily="34" charset="0"/>
                  <a:cs typeface="Arial" pitchFamily="34" charset="0"/>
                </a:rPr>
                <a:t>s </a:t>
              </a:r>
              <a:r>
                <a:rPr lang="en-US" altLang="ja-JP" sz="1600" u="dotted" dirty="0" smtClean="0">
                  <a:solidFill>
                    <a:srgbClr val="003359"/>
                  </a:solidFill>
                  <a:latin typeface="Arial" pitchFamily="34" charset="0"/>
                  <a:cs typeface="Arial" pitchFamily="34" charset="0"/>
                </a:rPr>
                <a:t>            .</a:t>
              </a:r>
              <a:endParaRPr lang="en-US" sz="1600" u="dotted" dirty="0">
                <a:solidFill>
                  <a:srgbClr val="003359"/>
                </a:solidFill>
                <a:latin typeface="Arial" pitchFamily="34" charset="0"/>
                <a:cs typeface="Arial" pitchFamily="34" charset="0"/>
              </a:endParaRPr>
            </a:p>
          </p:txBody>
        </p:sp>
        <p:sp>
          <p:nvSpPr>
            <p:cNvPr id="42" name="Right Triangle 41"/>
            <p:cNvSpPr/>
            <p:nvPr/>
          </p:nvSpPr>
          <p:spPr>
            <a:xfrm rot="16200000">
              <a:off x="3603626" y="3535362"/>
              <a:ext cx="146051" cy="146051"/>
            </a:xfrm>
            <a:prstGeom prst="rtTriangle">
              <a:avLst/>
            </a:prstGeom>
            <a:solidFill>
              <a:srgbClr val="F9B1B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pitchFamily="34" charset="0"/>
                <a:cs typeface="Arial" pitchFamily="34" charset="0"/>
              </a:endParaRPr>
            </a:p>
          </p:txBody>
        </p:sp>
      </p:grpSp>
      <p:pic>
        <p:nvPicPr>
          <p:cNvPr id="43" name="Picture 42"/>
          <p:cNvPicPr>
            <a:picLocks noChangeAspect="1"/>
          </p:cNvPicPr>
          <p:nvPr/>
        </p:nvPicPr>
        <p:blipFill>
          <a:blip r:embed="rId5"/>
          <a:stretch>
            <a:fillRect/>
          </a:stretch>
        </p:blipFill>
        <p:spPr>
          <a:xfrm>
            <a:off x="3792335" y="1724811"/>
            <a:ext cx="1569341" cy="1898396"/>
          </a:xfrm>
          <a:prstGeom prst="rect">
            <a:avLst/>
          </a:prstGeom>
        </p:spPr>
      </p:pic>
      <p:grpSp>
        <p:nvGrpSpPr>
          <p:cNvPr id="44" name="Group 43"/>
          <p:cNvGrpSpPr/>
          <p:nvPr/>
        </p:nvGrpSpPr>
        <p:grpSpPr>
          <a:xfrm flipH="1">
            <a:off x="5435598" y="1838983"/>
            <a:ext cx="2185527" cy="648000"/>
            <a:chOff x="2716675" y="3757613"/>
            <a:chExt cx="2185527" cy="648000"/>
          </a:xfrm>
        </p:grpSpPr>
        <p:sp>
          <p:nvSpPr>
            <p:cNvPr id="45" name="TextBox 44"/>
            <p:cNvSpPr txBox="1"/>
            <p:nvPr/>
          </p:nvSpPr>
          <p:spPr>
            <a:xfrm flipH="1">
              <a:off x="2716675" y="3757613"/>
              <a:ext cx="1972800" cy="648000"/>
            </a:xfrm>
            <a:prstGeom prst="rect">
              <a:avLst/>
            </a:prstGeom>
            <a:solidFill>
              <a:srgbClr val="F9B1BA"/>
            </a:solidFill>
            <a:ln w="161925" cap="rnd">
              <a:solidFill>
                <a:srgbClr val="F9B1BA"/>
              </a:solidFill>
            </a:ln>
            <a:effectLst/>
          </p:spPr>
          <p:txBody>
            <a:bodyPr wrap="square" lIns="0" tIns="0" rIns="0" bIns="0" rtlCol="0" anchor="ctr" anchorCtr="1">
              <a:noAutofit/>
            </a:bodyPr>
            <a:lstStyle/>
            <a:p>
              <a:pPr algn="ctr"/>
              <a:r>
                <a:rPr lang="en-US" sz="1600" dirty="0">
                  <a:solidFill>
                    <a:srgbClr val="003359"/>
                  </a:solidFill>
                  <a:latin typeface="Arial" pitchFamily="34" charset="0"/>
                  <a:cs typeface="Arial" pitchFamily="34" charset="0"/>
                </a:rPr>
                <a:t>Give it </a:t>
              </a:r>
              <a:r>
                <a:rPr lang="en-US" sz="1600" dirty="0" smtClean="0">
                  <a:solidFill>
                    <a:srgbClr val="003359"/>
                  </a:solidFill>
                  <a:latin typeface="Arial" pitchFamily="34" charset="0"/>
                  <a:cs typeface="Arial" pitchFamily="34" charset="0"/>
                </a:rPr>
                <a:t>to </a:t>
              </a:r>
              <a:r>
                <a:rPr lang="en-US" sz="1600" u="dotted" dirty="0" smtClean="0">
                  <a:solidFill>
                    <a:srgbClr val="003359"/>
                  </a:solidFill>
                  <a:latin typeface="Arial" pitchFamily="34" charset="0"/>
                  <a:cs typeface="Arial" pitchFamily="34" charset="0"/>
                </a:rPr>
                <a:t>           .</a:t>
              </a:r>
              <a:r>
                <a:rPr lang="en-US" sz="1600" dirty="0" smtClean="0">
                  <a:solidFill>
                    <a:srgbClr val="003359"/>
                  </a:solidFill>
                  <a:latin typeface="Arial" pitchFamily="34" charset="0"/>
                  <a:cs typeface="Arial" pitchFamily="34" charset="0"/>
                </a:rPr>
                <a:t> </a:t>
              </a:r>
              <a:r>
                <a:rPr lang="en-US" sz="1600" dirty="0">
                  <a:solidFill>
                    <a:srgbClr val="003359"/>
                  </a:solidFill>
                  <a:latin typeface="Arial" pitchFamily="34" charset="0"/>
                  <a:cs typeface="Arial" pitchFamily="34" charset="0"/>
                </a:rPr>
                <a:t>It</a:t>
              </a:r>
              <a:r>
                <a:rPr lang="it-IT" sz="1600" dirty="0">
                  <a:solidFill>
                    <a:srgbClr val="003359"/>
                  </a:solidFill>
                  <a:latin typeface="Arial" pitchFamily="34" charset="0"/>
                  <a:cs typeface="Arial" pitchFamily="34" charset="0"/>
                </a:rPr>
                <a:t>’</a:t>
              </a:r>
              <a:r>
                <a:rPr lang="en-US" altLang="ja-JP" sz="1600" dirty="0" smtClean="0">
                  <a:solidFill>
                    <a:srgbClr val="003359"/>
                  </a:solidFill>
                  <a:latin typeface="Arial" pitchFamily="34" charset="0"/>
                  <a:cs typeface="Arial" pitchFamily="34" charset="0"/>
                </a:rPr>
                <a:t>s </a:t>
              </a:r>
              <a:r>
                <a:rPr lang="en-US" altLang="ja-JP" sz="1600" u="dotted" dirty="0" smtClean="0">
                  <a:solidFill>
                    <a:srgbClr val="003359"/>
                  </a:solidFill>
                  <a:latin typeface="Arial" pitchFamily="34" charset="0"/>
                  <a:cs typeface="Arial" pitchFamily="34" charset="0"/>
                </a:rPr>
                <a:t>            .</a:t>
              </a:r>
              <a:endParaRPr lang="en-US" sz="1600" u="dotted" dirty="0">
                <a:solidFill>
                  <a:srgbClr val="003359"/>
                </a:solidFill>
                <a:latin typeface="Arial" pitchFamily="34" charset="0"/>
                <a:cs typeface="Arial" pitchFamily="34" charset="0"/>
              </a:endParaRPr>
            </a:p>
          </p:txBody>
        </p:sp>
        <p:sp>
          <p:nvSpPr>
            <p:cNvPr id="46" name="Right Triangle 45"/>
            <p:cNvSpPr/>
            <p:nvPr/>
          </p:nvSpPr>
          <p:spPr>
            <a:xfrm>
              <a:off x="4756151" y="3900581"/>
              <a:ext cx="146051" cy="146051"/>
            </a:xfrm>
            <a:prstGeom prst="rtTriangle">
              <a:avLst/>
            </a:prstGeom>
            <a:solidFill>
              <a:srgbClr val="F9B1B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pitchFamily="34" charset="0"/>
                <a:cs typeface="Arial" pitchFamily="34" charset="0"/>
              </a:endParaRPr>
            </a:p>
          </p:txBody>
        </p:sp>
      </p:grpSp>
    </p:spTree>
    <p:extLst>
      <p:ext uri="{BB962C8B-B14F-4D97-AF65-F5344CB8AC3E}">
        <p14:creationId xmlns:p14="http://schemas.microsoft.com/office/powerpoint/2010/main" val="285524170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9144000" cy="447674"/>
          </a:xfrm>
          <a:prstGeom prst="rect">
            <a:avLst/>
          </a:prstGeom>
          <a:solidFill>
            <a:srgbClr val="00335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5" name="Title 8"/>
          <p:cNvSpPr txBox="1">
            <a:spLocks/>
          </p:cNvSpPr>
          <p:nvPr/>
        </p:nvSpPr>
        <p:spPr>
          <a:xfrm>
            <a:off x="355600" y="104775"/>
            <a:ext cx="5168900" cy="246221"/>
          </a:xfrm>
          <a:prstGeom prst="rect">
            <a:avLst/>
          </a:prstGeom>
        </p:spPr>
        <p:txBody>
          <a:bodyPr vert="horz" wrap="square" lIns="0" tIns="0" rIns="0" bIns="0">
            <a:spAutoFit/>
          </a:bodyPr>
          <a:lstStyle>
            <a:lvl1pPr algn="l" defTabSz="457200" rtl="0" eaLnBrk="1" latinLnBrk="0" hangingPunct="1">
              <a:spcBef>
                <a:spcPct val="0"/>
              </a:spcBef>
              <a:buNone/>
              <a:defRPr sz="1600" b="1" i="0" kern="1200">
                <a:solidFill>
                  <a:srgbClr val="FFFFFF"/>
                </a:solidFill>
                <a:latin typeface="Arial"/>
                <a:ea typeface="+mj-ea"/>
                <a:cs typeface="Arial"/>
              </a:defRPr>
            </a:lvl1pPr>
          </a:lstStyle>
          <a:p>
            <a:r>
              <a:rPr lang="en-US" dirty="0">
                <a:latin typeface="Arial" pitchFamily="34" charset="0"/>
                <a:cs typeface="Arial" pitchFamily="34" charset="0"/>
              </a:rPr>
              <a:t>Part 3.0: Target Structures</a:t>
            </a:r>
          </a:p>
        </p:txBody>
      </p:sp>
      <p:sp>
        <p:nvSpPr>
          <p:cNvPr id="6" name="Text Placeholder 16"/>
          <p:cNvSpPr txBox="1">
            <a:spLocks/>
          </p:cNvSpPr>
          <p:nvPr/>
        </p:nvSpPr>
        <p:spPr>
          <a:xfrm>
            <a:off x="5549900" y="95250"/>
            <a:ext cx="3238500" cy="260350"/>
          </a:xfrm>
          <a:prstGeom prst="rect">
            <a:avLst/>
          </a:prstGeom>
        </p:spPr>
        <p:txBody>
          <a:bodyPr vert="horz" lIns="0" tIns="0" rIns="0" bIns="0">
            <a:normAutofit/>
          </a:bodyPr>
          <a:lstStyle>
            <a:lvl1pPr marL="0" indent="0" algn="r" defTabSz="457200" rtl="0" eaLnBrk="1" latinLnBrk="0" hangingPunct="1">
              <a:spcBef>
                <a:spcPct val="20000"/>
              </a:spcBef>
              <a:buFont typeface="Arial"/>
              <a:buNone/>
              <a:defRPr sz="1600" b="0" i="0" kern="1200">
                <a:solidFill>
                  <a:schemeClr val="bg1"/>
                </a:solidFill>
                <a:latin typeface="Arial"/>
                <a:ea typeface="+mn-ea"/>
                <a:cs typeface="Arial"/>
              </a:defRPr>
            </a:lvl1pPr>
            <a:lvl2pPr marL="457200" indent="0" algn="l" defTabSz="457200" rtl="0" eaLnBrk="1" latinLnBrk="0" hangingPunct="1">
              <a:spcBef>
                <a:spcPct val="20000"/>
              </a:spcBef>
              <a:buFont typeface="Arial"/>
              <a:buNone/>
              <a:defRPr sz="1600" b="0" i="0" kern="1200">
                <a:solidFill>
                  <a:srgbClr val="F12C3E"/>
                </a:solidFill>
                <a:latin typeface="Arial"/>
                <a:ea typeface="+mn-ea"/>
                <a:cs typeface="Arial"/>
              </a:defRPr>
            </a:lvl2pPr>
            <a:lvl3pPr marL="914400" indent="0" algn="l" defTabSz="457200" rtl="0" eaLnBrk="1" latinLnBrk="0" hangingPunct="1">
              <a:spcBef>
                <a:spcPct val="20000"/>
              </a:spcBef>
              <a:buFont typeface="Arial"/>
              <a:buNone/>
              <a:defRPr sz="1600" b="0" i="0" kern="1200">
                <a:solidFill>
                  <a:srgbClr val="F12C3E"/>
                </a:solidFill>
                <a:latin typeface="Arial"/>
                <a:ea typeface="+mn-ea"/>
                <a:cs typeface="Arial"/>
              </a:defRPr>
            </a:lvl3pPr>
            <a:lvl4pPr marL="1371600" indent="0" algn="l" defTabSz="457200" rtl="0" eaLnBrk="1" latinLnBrk="0" hangingPunct="1">
              <a:spcBef>
                <a:spcPct val="20000"/>
              </a:spcBef>
              <a:buFont typeface="Arial"/>
              <a:buNone/>
              <a:defRPr sz="1600" b="0" i="0" kern="1200">
                <a:solidFill>
                  <a:srgbClr val="F12C3E"/>
                </a:solidFill>
                <a:latin typeface="Arial"/>
                <a:ea typeface="+mn-ea"/>
                <a:cs typeface="Arial"/>
              </a:defRPr>
            </a:lvl4pPr>
            <a:lvl5pPr marL="1828800" indent="0" algn="l" defTabSz="457200" rtl="0" eaLnBrk="1" latinLnBrk="0" hangingPunct="1">
              <a:spcBef>
                <a:spcPct val="20000"/>
              </a:spcBef>
              <a:buFont typeface="Arial"/>
              <a:buNone/>
              <a:defRPr sz="1600" b="0" i="0" kern="1200">
                <a:solidFill>
                  <a:srgbClr val="F12C3E"/>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latin typeface="Arial" pitchFamily="34" charset="0"/>
                <a:cs typeface="Arial" pitchFamily="34" charset="0"/>
              </a:rPr>
              <a:t>Activity 3.1: Practice</a:t>
            </a:r>
            <a:endParaRPr lang="en-GB" dirty="0">
              <a:latin typeface="Arial" pitchFamily="34" charset="0"/>
              <a:cs typeface="Arial" pitchFamily="34" charset="0"/>
            </a:endParaRPr>
          </a:p>
        </p:txBody>
      </p:sp>
      <p:pic>
        <p:nvPicPr>
          <p:cNvPr id="3" name="Picture 2"/>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067806" y="2749185"/>
            <a:ext cx="2707200" cy="2036315"/>
          </a:xfrm>
          <a:prstGeom prst="rect">
            <a:avLst/>
          </a:prstGeom>
        </p:spPr>
      </p:pic>
      <p:grpSp>
        <p:nvGrpSpPr>
          <p:cNvPr id="23" name="Group 22"/>
          <p:cNvGrpSpPr/>
          <p:nvPr/>
        </p:nvGrpSpPr>
        <p:grpSpPr>
          <a:xfrm>
            <a:off x="0" y="446088"/>
            <a:ext cx="9144000" cy="72000"/>
            <a:chOff x="0" y="446088"/>
            <a:chExt cx="9144000" cy="72000"/>
          </a:xfrm>
        </p:grpSpPr>
        <p:sp>
          <p:nvSpPr>
            <p:cNvPr id="24" name="Rectangle 23"/>
            <p:cNvSpPr/>
            <p:nvPr/>
          </p:nvSpPr>
          <p:spPr>
            <a:xfrm>
              <a:off x="0" y="446088"/>
              <a:ext cx="9144000" cy="72000"/>
            </a:xfrm>
            <a:prstGeom prst="rect">
              <a:avLst/>
            </a:prstGeom>
            <a:solidFill>
              <a:srgbClr val="FF8E7E">
                <a:alpha val="74902"/>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25" name="Rectangle 24"/>
            <p:cNvSpPr/>
            <p:nvPr/>
          </p:nvSpPr>
          <p:spPr>
            <a:xfrm>
              <a:off x="1" y="446088"/>
              <a:ext cx="358774" cy="72000"/>
            </a:xfrm>
            <a:prstGeom prst="rect">
              <a:avLst/>
            </a:prstGeom>
            <a:solidFill>
              <a:srgbClr val="FF8E7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grpSp>
      <p:sp>
        <p:nvSpPr>
          <p:cNvPr id="21" name="Rectangle 20"/>
          <p:cNvSpPr/>
          <p:nvPr/>
        </p:nvSpPr>
        <p:spPr>
          <a:xfrm>
            <a:off x="1651000" y="844550"/>
            <a:ext cx="6350000" cy="738664"/>
          </a:xfrm>
          <a:prstGeom prst="rect">
            <a:avLst/>
          </a:prstGeom>
        </p:spPr>
        <p:txBody>
          <a:bodyPr lIns="0" tIns="0" rIns="0" bIns="0">
            <a:spAutoFit/>
          </a:bodyPr>
          <a:lstStyle/>
          <a:p>
            <a:pPr algn="ctr" eaLnBrk="1" hangingPunct="1"/>
            <a:r>
              <a:rPr lang="en-US" altLang="en-US" sz="1600" dirty="0">
                <a:solidFill>
                  <a:srgbClr val="003359"/>
                </a:solidFill>
                <a:latin typeface="Arial" pitchFamily="34" charset="0"/>
                <a:cs typeface="Arial" pitchFamily="34" charset="0"/>
              </a:rPr>
              <a:t>Ask, </a:t>
            </a:r>
            <a:r>
              <a:rPr lang="ja-JP" altLang="en-US" sz="1600" dirty="0">
                <a:solidFill>
                  <a:srgbClr val="003359"/>
                </a:solidFill>
                <a:latin typeface="Arial" pitchFamily="34" charset="0"/>
                <a:cs typeface="Arial" pitchFamily="34" charset="0"/>
              </a:rPr>
              <a:t>“</a:t>
            </a:r>
            <a:r>
              <a:rPr lang="en-US" altLang="ja-JP" sz="1600" dirty="0">
                <a:solidFill>
                  <a:srgbClr val="003359"/>
                </a:solidFill>
                <a:latin typeface="Arial" pitchFamily="34" charset="0"/>
                <a:cs typeface="Arial" pitchFamily="34" charset="0"/>
              </a:rPr>
              <a:t>Who can I give … to? Whose is it/are they?</a:t>
            </a:r>
            <a:r>
              <a:rPr lang="ja-JP" altLang="en-US" sz="1600" dirty="0">
                <a:solidFill>
                  <a:srgbClr val="003359"/>
                </a:solidFill>
                <a:latin typeface="Arial" pitchFamily="34" charset="0"/>
                <a:cs typeface="Arial" pitchFamily="34" charset="0"/>
              </a:rPr>
              <a:t>”</a:t>
            </a:r>
            <a:endParaRPr lang="en-US" altLang="ja-JP" sz="1600" dirty="0">
              <a:solidFill>
                <a:srgbClr val="003359"/>
              </a:solidFill>
              <a:latin typeface="Arial" pitchFamily="34" charset="0"/>
              <a:cs typeface="Arial" pitchFamily="34" charset="0"/>
            </a:endParaRPr>
          </a:p>
          <a:p>
            <a:pPr algn="ctr" eaLnBrk="1" hangingPunct="1">
              <a:lnSpc>
                <a:spcPct val="200000"/>
              </a:lnSpc>
              <a:spcBef>
                <a:spcPts val="0"/>
              </a:spcBef>
            </a:pPr>
            <a:r>
              <a:rPr lang="en-US" altLang="en-US" sz="1600" dirty="0">
                <a:solidFill>
                  <a:srgbClr val="003359"/>
                </a:solidFill>
                <a:latin typeface="Arial" pitchFamily="34" charset="0"/>
                <a:cs typeface="Arial" pitchFamily="34" charset="0"/>
              </a:rPr>
              <a:t>car   sandwich   toothbrush   bags   bicycle   wallet   phone   keys</a:t>
            </a:r>
            <a:endParaRPr lang="en-US" sz="1600" b="1" dirty="0">
              <a:solidFill>
                <a:srgbClr val="003359"/>
              </a:solidFill>
              <a:latin typeface="Arial" pitchFamily="34" charset="0"/>
              <a:cs typeface="Arial" pitchFamily="34" charset="0"/>
            </a:endParaRPr>
          </a:p>
        </p:txBody>
      </p:sp>
      <p:grpSp>
        <p:nvGrpSpPr>
          <p:cNvPr id="27" name="Group 26"/>
          <p:cNvGrpSpPr/>
          <p:nvPr/>
        </p:nvGrpSpPr>
        <p:grpSpPr>
          <a:xfrm flipH="1">
            <a:off x="798513" y="1843746"/>
            <a:ext cx="2900779" cy="648000"/>
            <a:chOff x="3025776" y="4098526"/>
            <a:chExt cx="2900779" cy="648000"/>
          </a:xfrm>
        </p:grpSpPr>
        <p:sp>
          <p:nvSpPr>
            <p:cNvPr id="28" name="TextBox 27"/>
            <p:cNvSpPr txBox="1"/>
            <p:nvPr/>
          </p:nvSpPr>
          <p:spPr>
            <a:xfrm flipH="1">
              <a:off x="3251755" y="4098526"/>
              <a:ext cx="2674800" cy="648000"/>
            </a:xfrm>
            <a:prstGeom prst="rect">
              <a:avLst/>
            </a:prstGeom>
            <a:solidFill>
              <a:srgbClr val="C7EDF6"/>
            </a:solidFill>
            <a:ln w="161925" cap="rnd">
              <a:solidFill>
                <a:srgbClr val="C7EDF6"/>
              </a:solidFill>
            </a:ln>
            <a:effectLst/>
          </p:spPr>
          <p:txBody>
            <a:bodyPr wrap="square" lIns="0" tIns="0" rIns="0" bIns="0" rtlCol="0" anchor="ctr" anchorCtr="1">
              <a:noAutofit/>
            </a:bodyPr>
            <a:lstStyle/>
            <a:p>
              <a:pPr algn="ctr"/>
              <a:r>
                <a:rPr lang="en-US" sz="1600" dirty="0">
                  <a:latin typeface="Arial" pitchFamily="34" charset="0"/>
                  <a:cs typeface="Arial" pitchFamily="34" charset="0"/>
                </a:rPr>
                <a:t>Who can I </a:t>
              </a:r>
              <a:r>
                <a:rPr lang="en-US" sz="1600" dirty="0" smtClean="0">
                  <a:latin typeface="Arial" pitchFamily="34" charset="0"/>
                  <a:cs typeface="Arial" pitchFamily="34" charset="0"/>
                </a:rPr>
                <a:t>give </a:t>
              </a:r>
              <a:r>
                <a:rPr lang="en-US" sz="1600" u="dotted" dirty="0" smtClean="0">
                  <a:latin typeface="Arial" pitchFamily="34" charset="0"/>
                  <a:cs typeface="Arial" pitchFamily="34" charset="0"/>
                </a:rPr>
                <a:t>           </a:t>
              </a:r>
              <a:r>
                <a:rPr lang="en-US" sz="1600" dirty="0" smtClean="0">
                  <a:latin typeface="Arial" pitchFamily="34" charset="0"/>
                  <a:cs typeface="Arial" pitchFamily="34" charset="0"/>
                </a:rPr>
                <a:t> to</a:t>
              </a:r>
              <a:r>
                <a:rPr lang="en-US" sz="1600" dirty="0">
                  <a:latin typeface="Arial" pitchFamily="34" charset="0"/>
                  <a:cs typeface="Arial" pitchFamily="34" charset="0"/>
                </a:rPr>
                <a:t>? Whose is it?</a:t>
              </a:r>
              <a:endParaRPr lang="en-US" sz="1600" dirty="0">
                <a:solidFill>
                  <a:srgbClr val="003359"/>
                </a:solidFill>
                <a:latin typeface="Arial" pitchFamily="34" charset="0"/>
                <a:cs typeface="Arial" pitchFamily="34" charset="0"/>
              </a:endParaRPr>
            </a:p>
          </p:txBody>
        </p:sp>
        <p:sp>
          <p:nvSpPr>
            <p:cNvPr id="29" name="Right Triangle 28"/>
            <p:cNvSpPr/>
            <p:nvPr/>
          </p:nvSpPr>
          <p:spPr>
            <a:xfrm rot="16200000">
              <a:off x="3025776" y="4314648"/>
              <a:ext cx="146051" cy="146051"/>
            </a:xfrm>
            <a:prstGeom prst="rtTriangle">
              <a:avLst/>
            </a:prstGeom>
            <a:solidFill>
              <a:srgbClr val="C7EDF6"/>
            </a:solidFill>
            <a:ln>
              <a:solidFill>
                <a:srgbClr val="C7EDF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pitchFamily="34" charset="0"/>
                <a:cs typeface="Arial" pitchFamily="34" charset="0"/>
              </a:endParaRPr>
            </a:p>
          </p:txBody>
        </p:sp>
      </p:grpSp>
      <p:grpSp>
        <p:nvGrpSpPr>
          <p:cNvPr id="35" name="Group 34"/>
          <p:cNvGrpSpPr/>
          <p:nvPr/>
        </p:nvGrpSpPr>
        <p:grpSpPr>
          <a:xfrm flipH="1">
            <a:off x="3569725" y="3704170"/>
            <a:ext cx="1972800" cy="870251"/>
            <a:chOff x="2716675" y="3535362"/>
            <a:chExt cx="1972800" cy="870251"/>
          </a:xfrm>
        </p:grpSpPr>
        <p:sp>
          <p:nvSpPr>
            <p:cNvPr id="39" name="TextBox 38"/>
            <p:cNvSpPr txBox="1"/>
            <p:nvPr/>
          </p:nvSpPr>
          <p:spPr>
            <a:xfrm flipH="1">
              <a:off x="2716675" y="3757613"/>
              <a:ext cx="1972800" cy="648000"/>
            </a:xfrm>
            <a:prstGeom prst="rect">
              <a:avLst/>
            </a:prstGeom>
            <a:solidFill>
              <a:srgbClr val="F9B1BA"/>
            </a:solidFill>
            <a:ln w="161925" cap="rnd">
              <a:solidFill>
                <a:srgbClr val="F9B1BA"/>
              </a:solidFill>
            </a:ln>
            <a:effectLst/>
          </p:spPr>
          <p:txBody>
            <a:bodyPr wrap="square" lIns="0" tIns="0" rIns="0" bIns="0" rtlCol="0" anchor="ctr" anchorCtr="1">
              <a:noAutofit/>
            </a:bodyPr>
            <a:lstStyle/>
            <a:p>
              <a:pPr algn="ctr"/>
              <a:r>
                <a:rPr lang="en-US" sz="1600" dirty="0">
                  <a:solidFill>
                    <a:srgbClr val="003359"/>
                  </a:solidFill>
                  <a:latin typeface="Arial" pitchFamily="34" charset="0"/>
                  <a:cs typeface="Arial" pitchFamily="34" charset="0"/>
                </a:rPr>
                <a:t>Give it </a:t>
              </a:r>
              <a:r>
                <a:rPr lang="en-US" sz="1600" dirty="0" smtClean="0">
                  <a:solidFill>
                    <a:srgbClr val="003359"/>
                  </a:solidFill>
                  <a:latin typeface="Arial" pitchFamily="34" charset="0"/>
                  <a:cs typeface="Arial" pitchFamily="34" charset="0"/>
                </a:rPr>
                <a:t>to </a:t>
              </a:r>
              <a:r>
                <a:rPr lang="en-US" sz="1600" u="dotted" dirty="0" smtClean="0">
                  <a:solidFill>
                    <a:srgbClr val="003359"/>
                  </a:solidFill>
                  <a:latin typeface="Arial" pitchFamily="34" charset="0"/>
                  <a:cs typeface="Arial" pitchFamily="34" charset="0"/>
                </a:rPr>
                <a:t>           .</a:t>
              </a:r>
              <a:r>
                <a:rPr lang="en-US" sz="1600" dirty="0" smtClean="0">
                  <a:solidFill>
                    <a:srgbClr val="003359"/>
                  </a:solidFill>
                  <a:latin typeface="Arial" pitchFamily="34" charset="0"/>
                  <a:cs typeface="Arial" pitchFamily="34" charset="0"/>
                </a:rPr>
                <a:t> </a:t>
              </a:r>
              <a:r>
                <a:rPr lang="en-US" sz="1600" dirty="0">
                  <a:solidFill>
                    <a:srgbClr val="003359"/>
                  </a:solidFill>
                  <a:latin typeface="Arial" pitchFamily="34" charset="0"/>
                  <a:cs typeface="Arial" pitchFamily="34" charset="0"/>
                </a:rPr>
                <a:t>It</a:t>
              </a:r>
              <a:r>
                <a:rPr lang="it-IT" sz="1600" dirty="0">
                  <a:solidFill>
                    <a:srgbClr val="003359"/>
                  </a:solidFill>
                  <a:latin typeface="Arial" pitchFamily="34" charset="0"/>
                  <a:cs typeface="Arial" pitchFamily="34" charset="0"/>
                </a:rPr>
                <a:t>’</a:t>
              </a:r>
              <a:r>
                <a:rPr lang="en-US" altLang="ja-JP" sz="1600" dirty="0" smtClean="0">
                  <a:solidFill>
                    <a:srgbClr val="003359"/>
                  </a:solidFill>
                  <a:latin typeface="Arial" pitchFamily="34" charset="0"/>
                  <a:cs typeface="Arial" pitchFamily="34" charset="0"/>
                </a:rPr>
                <a:t>s </a:t>
              </a:r>
              <a:r>
                <a:rPr lang="en-US" altLang="ja-JP" sz="1600" u="dotted" dirty="0" smtClean="0">
                  <a:solidFill>
                    <a:srgbClr val="003359"/>
                  </a:solidFill>
                  <a:latin typeface="Arial" pitchFamily="34" charset="0"/>
                  <a:cs typeface="Arial" pitchFamily="34" charset="0"/>
                </a:rPr>
                <a:t>            .</a:t>
              </a:r>
              <a:endParaRPr lang="en-US" sz="1600" u="dotted" dirty="0">
                <a:solidFill>
                  <a:srgbClr val="003359"/>
                </a:solidFill>
                <a:latin typeface="Arial" pitchFamily="34" charset="0"/>
                <a:cs typeface="Arial" pitchFamily="34" charset="0"/>
              </a:endParaRPr>
            </a:p>
          </p:txBody>
        </p:sp>
        <p:sp>
          <p:nvSpPr>
            <p:cNvPr id="40" name="Right Triangle 39"/>
            <p:cNvSpPr/>
            <p:nvPr/>
          </p:nvSpPr>
          <p:spPr>
            <a:xfrm rot="16200000">
              <a:off x="3603626" y="3535362"/>
              <a:ext cx="146051" cy="146051"/>
            </a:xfrm>
            <a:prstGeom prst="rtTriangle">
              <a:avLst/>
            </a:prstGeom>
            <a:solidFill>
              <a:srgbClr val="F9B1B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pitchFamily="34" charset="0"/>
                <a:cs typeface="Arial" pitchFamily="34" charset="0"/>
              </a:endParaRPr>
            </a:p>
          </p:txBody>
        </p:sp>
      </p:grpSp>
      <p:pic>
        <p:nvPicPr>
          <p:cNvPr id="41" name="Picture 40"/>
          <p:cNvPicPr>
            <a:picLocks noChangeAspect="1"/>
          </p:cNvPicPr>
          <p:nvPr/>
        </p:nvPicPr>
        <p:blipFill>
          <a:blip r:embed="rId4"/>
          <a:stretch>
            <a:fillRect/>
          </a:stretch>
        </p:blipFill>
        <p:spPr>
          <a:xfrm>
            <a:off x="3792335" y="1729574"/>
            <a:ext cx="1569341" cy="1898396"/>
          </a:xfrm>
          <a:prstGeom prst="rect">
            <a:avLst/>
          </a:prstGeom>
        </p:spPr>
      </p:pic>
      <p:grpSp>
        <p:nvGrpSpPr>
          <p:cNvPr id="42" name="Group 41"/>
          <p:cNvGrpSpPr/>
          <p:nvPr/>
        </p:nvGrpSpPr>
        <p:grpSpPr>
          <a:xfrm flipH="1">
            <a:off x="5435598" y="1843746"/>
            <a:ext cx="2185527" cy="648000"/>
            <a:chOff x="2716675" y="3757613"/>
            <a:chExt cx="2185527" cy="648000"/>
          </a:xfrm>
        </p:grpSpPr>
        <p:sp>
          <p:nvSpPr>
            <p:cNvPr id="43" name="TextBox 42"/>
            <p:cNvSpPr txBox="1"/>
            <p:nvPr/>
          </p:nvSpPr>
          <p:spPr>
            <a:xfrm flipH="1">
              <a:off x="2716675" y="3757613"/>
              <a:ext cx="1972800" cy="648000"/>
            </a:xfrm>
            <a:prstGeom prst="rect">
              <a:avLst/>
            </a:prstGeom>
            <a:solidFill>
              <a:srgbClr val="F9B1BA"/>
            </a:solidFill>
            <a:ln w="161925" cap="rnd">
              <a:solidFill>
                <a:srgbClr val="F9B1BA"/>
              </a:solidFill>
            </a:ln>
            <a:effectLst/>
          </p:spPr>
          <p:txBody>
            <a:bodyPr wrap="square" lIns="0" tIns="0" rIns="0" bIns="0" rtlCol="0" anchor="ctr" anchorCtr="1">
              <a:noAutofit/>
            </a:bodyPr>
            <a:lstStyle/>
            <a:p>
              <a:pPr algn="ctr"/>
              <a:r>
                <a:rPr lang="en-US" sz="1600" dirty="0">
                  <a:solidFill>
                    <a:srgbClr val="003359"/>
                  </a:solidFill>
                  <a:latin typeface="Arial" pitchFamily="34" charset="0"/>
                  <a:cs typeface="Arial" pitchFamily="34" charset="0"/>
                </a:rPr>
                <a:t>Give it </a:t>
              </a:r>
              <a:r>
                <a:rPr lang="en-US" sz="1600" dirty="0" smtClean="0">
                  <a:solidFill>
                    <a:srgbClr val="003359"/>
                  </a:solidFill>
                  <a:latin typeface="Arial" pitchFamily="34" charset="0"/>
                  <a:cs typeface="Arial" pitchFamily="34" charset="0"/>
                </a:rPr>
                <a:t>to </a:t>
              </a:r>
              <a:r>
                <a:rPr lang="en-US" sz="1600" u="dotted" dirty="0" smtClean="0">
                  <a:solidFill>
                    <a:srgbClr val="003359"/>
                  </a:solidFill>
                  <a:latin typeface="Arial" pitchFamily="34" charset="0"/>
                  <a:cs typeface="Arial" pitchFamily="34" charset="0"/>
                </a:rPr>
                <a:t>           .</a:t>
              </a:r>
              <a:r>
                <a:rPr lang="en-US" sz="1600" dirty="0" smtClean="0">
                  <a:solidFill>
                    <a:srgbClr val="003359"/>
                  </a:solidFill>
                  <a:latin typeface="Arial" pitchFamily="34" charset="0"/>
                  <a:cs typeface="Arial" pitchFamily="34" charset="0"/>
                </a:rPr>
                <a:t> </a:t>
              </a:r>
              <a:r>
                <a:rPr lang="en-US" sz="1600" dirty="0">
                  <a:solidFill>
                    <a:srgbClr val="003359"/>
                  </a:solidFill>
                  <a:latin typeface="Arial" pitchFamily="34" charset="0"/>
                  <a:cs typeface="Arial" pitchFamily="34" charset="0"/>
                </a:rPr>
                <a:t>It</a:t>
              </a:r>
              <a:r>
                <a:rPr lang="it-IT" sz="1600" dirty="0">
                  <a:solidFill>
                    <a:srgbClr val="003359"/>
                  </a:solidFill>
                  <a:latin typeface="Arial" pitchFamily="34" charset="0"/>
                  <a:cs typeface="Arial" pitchFamily="34" charset="0"/>
                </a:rPr>
                <a:t>’</a:t>
              </a:r>
              <a:r>
                <a:rPr lang="en-US" altLang="ja-JP" sz="1600" dirty="0" smtClean="0">
                  <a:solidFill>
                    <a:srgbClr val="003359"/>
                  </a:solidFill>
                  <a:latin typeface="Arial" pitchFamily="34" charset="0"/>
                  <a:cs typeface="Arial" pitchFamily="34" charset="0"/>
                </a:rPr>
                <a:t>s </a:t>
              </a:r>
              <a:r>
                <a:rPr lang="en-US" altLang="ja-JP" sz="1600" u="dotted" dirty="0" smtClean="0">
                  <a:solidFill>
                    <a:srgbClr val="003359"/>
                  </a:solidFill>
                  <a:latin typeface="Arial" pitchFamily="34" charset="0"/>
                  <a:cs typeface="Arial" pitchFamily="34" charset="0"/>
                </a:rPr>
                <a:t>            .</a:t>
              </a:r>
              <a:endParaRPr lang="en-US" sz="1600" u="dotted" dirty="0">
                <a:solidFill>
                  <a:srgbClr val="003359"/>
                </a:solidFill>
                <a:latin typeface="Arial" pitchFamily="34" charset="0"/>
                <a:cs typeface="Arial" pitchFamily="34" charset="0"/>
              </a:endParaRPr>
            </a:p>
          </p:txBody>
        </p:sp>
        <p:sp>
          <p:nvSpPr>
            <p:cNvPr id="44" name="Right Triangle 43"/>
            <p:cNvSpPr/>
            <p:nvPr/>
          </p:nvSpPr>
          <p:spPr>
            <a:xfrm>
              <a:off x="4756151" y="3900581"/>
              <a:ext cx="146051" cy="146051"/>
            </a:xfrm>
            <a:prstGeom prst="rtTriangle">
              <a:avLst/>
            </a:prstGeom>
            <a:solidFill>
              <a:srgbClr val="F9B1B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pitchFamily="34" charset="0"/>
                <a:cs typeface="Arial" pitchFamily="34" charset="0"/>
              </a:endParaRPr>
            </a:p>
          </p:txBody>
        </p:sp>
      </p:grpSp>
      <p:pic>
        <p:nvPicPr>
          <p:cNvPr id="26" name="Picture 25"/>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360175" y="2749185"/>
            <a:ext cx="2706876" cy="2036315"/>
          </a:xfrm>
          <a:prstGeom prst="rect">
            <a:avLst/>
          </a:prstGeom>
        </p:spPr>
      </p:pic>
    </p:spTree>
    <p:extLst>
      <p:ext uri="{BB962C8B-B14F-4D97-AF65-F5344CB8AC3E}">
        <p14:creationId xmlns:p14="http://schemas.microsoft.com/office/powerpoint/2010/main" val="111078698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9144000" cy="447674"/>
          </a:xfrm>
          <a:prstGeom prst="rect">
            <a:avLst/>
          </a:prstGeom>
          <a:solidFill>
            <a:srgbClr val="00335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5" name="Title 8"/>
          <p:cNvSpPr txBox="1">
            <a:spLocks/>
          </p:cNvSpPr>
          <p:nvPr/>
        </p:nvSpPr>
        <p:spPr>
          <a:xfrm>
            <a:off x="355600" y="104775"/>
            <a:ext cx="5168900" cy="246221"/>
          </a:xfrm>
          <a:prstGeom prst="rect">
            <a:avLst/>
          </a:prstGeom>
        </p:spPr>
        <p:txBody>
          <a:bodyPr vert="horz" wrap="square" lIns="0" tIns="0" rIns="0" bIns="0">
            <a:spAutoFit/>
          </a:bodyPr>
          <a:lstStyle>
            <a:lvl1pPr algn="l" defTabSz="457200" rtl="0" eaLnBrk="1" latinLnBrk="0" hangingPunct="1">
              <a:spcBef>
                <a:spcPct val="0"/>
              </a:spcBef>
              <a:buNone/>
              <a:defRPr sz="1600" b="1" i="0" kern="1200">
                <a:solidFill>
                  <a:srgbClr val="FFFFFF"/>
                </a:solidFill>
                <a:latin typeface="Arial"/>
                <a:ea typeface="+mj-ea"/>
                <a:cs typeface="Arial"/>
              </a:defRPr>
            </a:lvl1pPr>
          </a:lstStyle>
          <a:p>
            <a:r>
              <a:rPr lang="en-US" dirty="0">
                <a:latin typeface="Arial" pitchFamily="34" charset="0"/>
                <a:cs typeface="Arial" pitchFamily="34" charset="0"/>
              </a:rPr>
              <a:t>Part 3.0: Target Structures</a:t>
            </a:r>
          </a:p>
        </p:txBody>
      </p:sp>
      <p:sp>
        <p:nvSpPr>
          <p:cNvPr id="6" name="Text Placeholder 16"/>
          <p:cNvSpPr txBox="1">
            <a:spLocks/>
          </p:cNvSpPr>
          <p:nvPr/>
        </p:nvSpPr>
        <p:spPr>
          <a:xfrm>
            <a:off x="5549900" y="95250"/>
            <a:ext cx="3238500" cy="260350"/>
          </a:xfrm>
          <a:prstGeom prst="rect">
            <a:avLst/>
          </a:prstGeom>
        </p:spPr>
        <p:txBody>
          <a:bodyPr vert="horz" lIns="0" tIns="0" rIns="0" bIns="0">
            <a:normAutofit/>
          </a:bodyPr>
          <a:lstStyle>
            <a:lvl1pPr marL="0" indent="0" algn="r" defTabSz="457200" rtl="0" eaLnBrk="1" latinLnBrk="0" hangingPunct="1">
              <a:spcBef>
                <a:spcPct val="20000"/>
              </a:spcBef>
              <a:buFont typeface="Arial"/>
              <a:buNone/>
              <a:defRPr sz="1600" b="0" i="0" kern="1200">
                <a:solidFill>
                  <a:schemeClr val="bg1"/>
                </a:solidFill>
                <a:latin typeface="Arial"/>
                <a:ea typeface="+mn-ea"/>
                <a:cs typeface="Arial"/>
              </a:defRPr>
            </a:lvl1pPr>
            <a:lvl2pPr marL="457200" indent="0" algn="l" defTabSz="457200" rtl="0" eaLnBrk="1" latinLnBrk="0" hangingPunct="1">
              <a:spcBef>
                <a:spcPct val="20000"/>
              </a:spcBef>
              <a:buFont typeface="Arial"/>
              <a:buNone/>
              <a:defRPr sz="1600" b="0" i="0" kern="1200">
                <a:solidFill>
                  <a:srgbClr val="F12C3E"/>
                </a:solidFill>
                <a:latin typeface="Arial"/>
                <a:ea typeface="+mn-ea"/>
                <a:cs typeface="Arial"/>
              </a:defRPr>
            </a:lvl2pPr>
            <a:lvl3pPr marL="914400" indent="0" algn="l" defTabSz="457200" rtl="0" eaLnBrk="1" latinLnBrk="0" hangingPunct="1">
              <a:spcBef>
                <a:spcPct val="20000"/>
              </a:spcBef>
              <a:buFont typeface="Arial"/>
              <a:buNone/>
              <a:defRPr sz="1600" b="0" i="0" kern="1200">
                <a:solidFill>
                  <a:srgbClr val="F12C3E"/>
                </a:solidFill>
                <a:latin typeface="Arial"/>
                <a:ea typeface="+mn-ea"/>
                <a:cs typeface="Arial"/>
              </a:defRPr>
            </a:lvl3pPr>
            <a:lvl4pPr marL="1371600" indent="0" algn="l" defTabSz="457200" rtl="0" eaLnBrk="1" latinLnBrk="0" hangingPunct="1">
              <a:spcBef>
                <a:spcPct val="20000"/>
              </a:spcBef>
              <a:buFont typeface="Arial"/>
              <a:buNone/>
              <a:defRPr sz="1600" b="0" i="0" kern="1200">
                <a:solidFill>
                  <a:srgbClr val="F12C3E"/>
                </a:solidFill>
                <a:latin typeface="Arial"/>
                <a:ea typeface="+mn-ea"/>
                <a:cs typeface="Arial"/>
              </a:defRPr>
            </a:lvl4pPr>
            <a:lvl5pPr marL="1828800" indent="0" algn="l" defTabSz="457200" rtl="0" eaLnBrk="1" latinLnBrk="0" hangingPunct="1">
              <a:spcBef>
                <a:spcPct val="20000"/>
              </a:spcBef>
              <a:buFont typeface="Arial"/>
              <a:buNone/>
              <a:defRPr sz="1600" b="0" i="0" kern="1200">
                <a:solidFill>
                  <a:srgbClr val="F12C3E"/>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latin typeface="Arial" pitchFamily="34" charset="0"/>
                <a:cs typeface="Arial" pitchFamily="34" charset="0"/>
              </a:rPr>
              <a:t>Activity 3.1: Practice</a:t>
            </a:r>
            <a:endParaRPr lang="en-GB" dirty="0">
              <a:latin typeface="Arial" pitchFamily="34" charset="0"/>
              <a:cs typeface="Arial" pitchFamily="34" charset="0"/>
            </a:endParaRPr>
          </a:p>
        </p:txBody>
      </p:sp>
      <p:pic>
        <p:nvPicPr>
          <p:cNvPr id="8" name="Picture 7"/>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070941" y="2746375"/>
            <a:ext cx="2707200" cy="2033959"/>
          </a:xfrm>
          <a:prstGeom prst="rect">
            <a:avLst/>
          </a:prstGeom>
        </p:spPr>
      </p:pic>
      <p:pic>
        <p:nvPicPr>
          <p:cNvPr id="7" name="Picture 6"/>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361950" y="2749081"/>
            <a:ext cx="2707200" cy="2036315"/>
          </a:xfrm>
          <a:prstGeom prst="rect">
            <a:avLst/>
          </a:prstGeom>
        </p:spPr>
      </p:pic>
      <p:grpSp>
        <p:nvGrpSpPr>
          <p:cNvPr id="23" name="Group 22"/>
          <p:cNvGrpSpPr/>
          <p:nvPr/>
        </p:nvGrpSpPr>
        <p:grpSpPr>
          <a:xfrm>
            <a:off x="0" y="446088"/>
            <a:ext cx="9144000" cy="72000"/>
            <a:chOff x="0" y="446088"/>
            <a:chExt cx="9144000" cy="72000"/>
          </a:xfrm>
        </p:grpSpPr>
        <p:sp>
          <p:nvSpPr>
            <p:cNvPr id="24" name="Rectangle 23"/>
            <p:cNvSpPr/>
            <p:nvPr/>
          </p:nvSpPr>
          <p:spPr>
            <a:xfrm>
              <a:off x="0" y="446088"/>
              <a:ext cx="9144000" cy="72000"/>
            </a:xfrm>
            <a:prstGeom prst="rect">
              <a:avLst/>
            </a:prstGeom>
            <a:solidFill>
              <a:srgbClr val="FF8E7E">
                <a:alpha val="74902"/>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25" name="Rectangle 24"/>
            <p:cNvSpPr/>
            <p:nvPr/>
          </p:nvSpPr>
          <p:spPr>
            <a:xfrm>
              <a:off x="1" y="446088"/>
              <a:ext cx="358774" cy="72000"/>
            </a:xfrm>
            <a:prstGeom prst="rect">
              <a:avLst/>
            </a:prstGeom>
            <a:solidFill>
              <a:srgbClr val="FF8E7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grpSp>
      <p:sp>
        <p:nvSpPr>
          <p:cNvPr id="21" name="Rectangle 20"/>
          <p:cNvSpPr/>
          <p:nvPr/>
        </p:nvSpPr>
        <p:spPr>
          <a:xfrm>
            <a:off x="1651000" y="844550"/>
            <a:ext cx="6350000" cy="738664"/>
          </a:xfrm>
          <a:prstGeom prst="rect">
            <a:avLst/>
          </a:prstGeom>
        </p:spPr>
        <p:txBody>
          <a:bodyPr lIns="0" tIns="0" rIns="0" bIns="0">
            <a:spAutoFit/>
          </a:bodyPr>
          <a:lstStyle/>
          <a:p>
            <a:pPr algn="ctr" eaLnBrk="1" hangingPunct="1"/>
            <a:r>
              <a:rPr lang="en-US" altLang="en-US" sz="1600" dirty="0">
                <a:solidFill>
                  <a:srgbClr val="003359"/>
                </a:solidFill>
                <a:latin typeface="Arial" pitchFamily="34" charset="0"/>
                <a:cs typeface="Arial" pitchFamily="34" charset="0"/>
              </a:rPr>
              <a:t>Ask, </a:t>
            </a:r>
            <a:r>
              <a:rPr lang="ja-JP" altLang="en-US" sz="1600" dirty="0">
                <a:solidFill>
                  <a:srgbClr val="003359"/>
                </a:solidFill>
                <a:latin typeface="Arial" pitchFamily="34" charset="0"/>
                <a:cs typeface="Arial" pitchFamily="34" charset="0"/>
              </a:rPr>
              <a:t>“</a:t>
            </a:r>
            <a:r>
              <a:rPr lang="en-US" altLang="ja-JP" sz="1600" dirty="0">
                <a:solidFill>
                  <a:srgbClr val="003359"/>
                </a:solidFill>
                <a:latin typeface="Arial" pitchFamily="34" charset="0"/>
                <a:cs typeface="Arial" pitchFamily="34" charset="0"/>
              </a:rPr>
              <a:t>Who can I give … to? Whose is it/are they?</a:t>
            </a:r>
            <a:r>
              <a:rPr lang="ja-JP" altLang="en-US" sz="1600" dirty="0">
                <a:solidFill>
                  <a:srgbClr val="003359"/>
                </a:solidFill>
                <a:latin typeface="Arial" pitchFamily="34" charset="0"/>
                <a:cs typeface="Arial" pitchFamily="34" charset="0"/>
              </a:rPr>
              <a:t>”</a:t>
            </a:r>
            <a:endParaRPr lang="en-US" altLang="ja-JP" sz="1600" dirty="0">
              <a:solidFill>
                <a:srgbClr val="003359"/>
              </a:solidFill>
              <a:latin typeface="Arial" pitchFamily="34" charset="0"/>
              <a:cs typeface="Arial" pitchFamily="34" charset="0"/>
            </a:endParaRPr>
          </a:p>
          <a:p>
            <a:pPr algn="ctr" eaLnBrk="1" hangingPunct="1">
              <a:lnSpc>
                <a:spcPct val="200000"/>
              </a:lnSpc>
              <a:spcBef>
                <a:spcPts val="0"/>
              </a:spcBef>
            </a:pPr>
            <a:r>
              <a:rPr lang="en-US" altLang="en-US" sz="1600" dirty="0">
                <a:solidFill>
                  <a:srgbClr val="003359"/>
                </a:solidFill>
                <a:latin typeface="Arial" pitchFamily="34" charset="0"/>
                <a:cs typeface="Arial" pitchFamily="34" charset="0"/>
              </a:rPr>
              <a:t>car   sandwich   toothbrush   bags   bicycle   wallet   phone   keys</a:t>
            </a:r>
            <a:endParaRPr lang="en-US" sz="1600" b="1" dirty="0">
              <a:solidFill>
                <a:srgbClr val="003359"/>
              </a:solidFill>
              <a:latin typeface="Arial" pitchFamily="34" charset="0"/>
              <a:cs typeface="Arial" pitchFamily="34" charset="0"/>
            </a:endParaRPr>
          </a:p>
        </p:txBody>
      </p:sp>
      <p:grpSp>
        <p:nvGrpSpPr>
          <p:cNvPr id="27" name="Group 26"/>
          <p:cNvGrpSpPr/>
          <p:nvPr/>
        </p:nvGrpSpPr>
        <p:grpSpPr>
          <a:xfrm flipH="1">
            <a:off x="798513" y="1840936"/>
            <a:ext cx="2900779" cy="648000"/>
            <a:chOff x="3025776" y="4098526"/>
            <a:chExt cx="2900779" cy="648000"/>
          </a:xfrm>
        </p:grpSpPr>
        <p:sp>
          <p:nvSpPr>
            <p:cNvPr id="28" name="TextBox 27"/>
            <p:cNvSpPr txBox="1"/>
            <p:nvPr/>
          </p:nvSpPr>
          <p:spPr>
            <a:xfrm flipH="1">
              <a:off x="3251755" y="4098526"/>
              <a:ext cx="2674800" cy="648000"/>
            </a:xfrm>
            <a:prstGeom prst="rect">
              <a:avLst/>
            </a:prstGeom>
            <a:solidFill>
              <a:srgbClr val="C7EDF6"/>
            </a:solidFill>
            <a:ln w="161925" cap="rnd">
              <a:solidFill>
                <a:srgbClr val="C7EDF6"/>
              </a:solidFill>
            </a:ln>
            <a:effectLst/>
          </p:spPr>
          <p:txBody>
            <a:bodyPr wrap="square" lIns="0" tIns="0" rIns="0" bIns="0" rtlCol="0" anchor="ctr" anchorCtr="1">
              <a:noAutofit/>
            </a:bodyPr>
            <a:lstStyle/>
            <a:p>
              <a:pPr algn="ctr"/>
              <a:r>
                <a:rPr lang="en-US" sz="1600" dirty="0">
                  <a:latin typeface="Arial" pitchFamily="34" charset="0"/>
                  <a:cs typeface="Arial" pitchFamily="34" charset="0"/>
                </a:rPr>
                <a:t>Who can I </a:t>
              </a:r>
              <a:r>
                <a:rPr lang="en-US" sz="1600" dirty="0" smtClean="0">
                  <a:latin typeface="Arial" pitchFamily="34" charset="0"/>
                  <a:cs typeface="Arial" pitchFamily="34" charset="0"/>
                </a:rPr>
                <a:t>give </a:t>
              </a:r>
              <a:r>
                <a:rPr lang="en-US" sz="1600" u="dotted" dirty="0" smtClean="0">
                  <a:latin typeface="Arial" pitchFamily="34" charset="0"/>
                  <a:cs typeface="Arial" pitchFamily="34" charset="0"/>
                </a:rPr>
                <a:t>           </a:t>
              </a:r>
              <a:r>
                <a:rPr lang="en-US" sz="1600" dirty="0" smtClean="0">
                  <a:latin typeface="Arial" pitchFamily="34" charset="0"/>
                  <a:cs typeface="Arial" pitchFamily="34" charset="0"/>
                </a:rPr>
                <a:t> to</a:t>
              </a:r>
              <a:r>
                <a:rPr lang="en-US" sz="1600" dirty="0">
                  <a:latin typeface="Arial" pitchFamily="34" charset="0"/>
                  <a:cs typeface="Arial" pitchFamily="34" charset="0"/>
                </a:rPr>
                <a:t>? Whose is it?</a:t>
              </a:r>
              <a:endParaRPr lang="en-US" sz="1600" dirty="0">
                <a:solidFill>
                  <a:srgbClr val="003359"/>
                </a:solidFill>
                <a:latin typeface="Arial" pitchFamily="34" charset="0"/>
                <a:cs typeface="Arial" pitchFamily="34" charset="0"/>
              </a:endParaRPr>
            </a:p>
          </p:txBody>
        </p:sp>
        <p:sp>
          <p:nvSpPr>
            <p:cNvPr id="29" name="Right Triangle 28"/>
            <p:cNvSpPr/>
            <p:nvPr/>
          </p:nvSpPr>
          <p:spPr>
            <a:xfrm rot="16200000">
              <a:off x="3025776" y="4314648"/>
              <a:ext cx="146051" cy="146051"/>
            </a:xfrm>
            <a:prstGeom prst="rtTriangle">
              <a:avLst/>
            </a:prstGeom>
            <a:solidFill>
              <a:srgbClr val="C7EDF6"/>
            </a:solidFill>
            <a:ln>
              <a:solidFill>
                <a:srgbClr val="C7EDF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pitchFamily="34" charset="0"/>
                <a:cs typeface="Arial" pitchFamily="34" charset="0"/>
              </a:endParaRPr>
            </a:p>
          </p:txBody>
        </p:sp>
      </p:grpSp>
      <p:pic>
        <p:nvPicPr>
          <p:cNvPr id="38" name="Picture 37"/>
          <p:cNvPicPr>
            <a:picLocks noChangeAspect="1"/>
          </p:cNvPicPr>
          <p:nvPr/>
        </p:nvPicPr>
        <p:blipFill>
          <a:blip r:embed="rId5"/>
          <a:stretch>
            <a:fillRect/>
          </a:stretch>
        </p:blipFill>
        <p:spPr>
          <a:xfrm>
            <a:off x="3792335" y="1726764"/>
            <a:ext cx="1569341" cy="1898396"/>
          </a:xfrm>
          <a:prstGeom prst="rect">
            <a:avLst/>
          </a:prstGeom>
        </p:spPr>
      </p:pic>
      <p:grpSp>
        <p:nvGrpSpPr>
          <p:cNvPr id="39" name="Group 38"/>
          <p:cNvGrpSpPr/>
          <p:nvPr/>
        </p:nvGrpSpPr>
        <p:grpSpPr>
          <a:xfrm flipH="1">
            <a:off x="5435598" y="1840936"/>
            <a:ext cx="2185527" cy="648000"/>
            <a:chOff x="2716675" y="3757613"/>
            <a:chExt cx="2185527" cy="648000"/>
          </a:xfrm>
        </p:grpSpPr>
        <p:sp>
          <p:nvSpPr>
            <p:cNvPr id="40" name="TextBox 39"/>
            <p:cNvSpPr txBox="1"/>
            <p:nvPr/>
          </p:nvSpPr>
          <p:spPr>
            <a:xfrm flipH="1">
              <a:off x="2716675" y="3757613"/>
              <a:ext cx="1972800" cy="648000"/>
            </a:xfrm>
            <a:prstGeom prst="rect">
              <a:avLst/>
            </a:prstGeom>
            <a:solidFill>
              <a:srgbClr val="F9B1BA"/>
            </a:solidFill>
            <a:ln w="161925" cap="rnd">
              <a:solidFill>
                <a:srgbClr val="F9B1BA"/>
              </a:solidFill>
            </a:ln>
            <a:effectLst/>
          </p:spPr>
          <p:txBody>
            <a:bodyPr wrap="square" lIns="0" tIns="0" rIns="0" bIns="0" rtlCol="0" anchor="ctr" anchorCtr="1">
              <a:noAutofit/>
            </a:bodyPr>
            <a:lstStyle/>
            <a:p>
              <a:pPr algn="ctr"/>
              <a:r>
                <a:rPr lang="en-US" sz="1600" dirty="0">
                  <a:solidFill>
                    <a:srgbClr val="003359"/>
                  </a:solidFill>
                  <a:latin typeface="Arial" pitchFamily="34" charset="0"/>
                  <a:cs typeface="Arial" pitchFamily="34" charset="0"/>
                </a:rPr>
                <a:t>Give it </a:t>
              </a:r>
              <a:r>
                <a:rPr lang="en-US" sz="1600" dirty="0" smtClean="0">
                  <a:solidFill>
                    <a:srgbClr val="003359"/>
                  </a:solidFill>
                  <a:latin typeface="Arial" pitchFamily="34" charset="0"/>
                  <a:cs typeface="Arial" pitchFamily="34" charset="0"/>
                </a:rPr>
                <a:t>to </a:t>
              </a:r>
              <a:r>
                <a:rPr lang="en-US" sz="1600" u="dotted" dirty="0" smtClean="0">
                  <a:solidFill>
                    <a:srgbClr val="003359"/>
                  </a:solidFill>
                  <a:latin typeface="Arial" pitchFamily="34" charset="0"/>
                  <a:cs typeface="Arial" pitchFamily="34" charset="0"/>
                </a:rPr>
                <a:t>           .</a:t>
              </a:r>
              <a:r>
                <a:rPr lang="en-US" sz="1600" dirty="0" smtClean="0">
                  <a:solidFill>
                    <a:srgbClr val="003359"/>
                  </a:solidFill>
                  <a:latin typeface="Arial" pitchFamily="34" charset="0"/>
                  <a:cs typeface="Arial" pitchFamily="34" charset="0"/>
                </a:rPr>
                <a:t> </a:t>
              </a:r>
              <a:r>
                <a:rPr lang="en-US" sz="1600" dirty="0">
                  <a:solidFill>
                    <a:srgbClr val="003359"/>
                  </a:solidFill>
                  <a:latin typeface="Arial" pitchFamily="34" charset="0"/>
                  <a:cs typeface="Arial" pitchFamily="34" charset="0"/>
                </a:rPr>
                <a:t>It</a:t>
              </a:r>
              <a:r>
                <a:rPr lang="it-IT" sz="1600" dirty="0">
                  <a:solidFill>
                    <a:srgbClr val="003359"/>
                  </a:solidFill>
                  <a:latin typeface="Arial" pitchFamily="34" charset="0"/>
                  <a:cs typeface="Arial" pitchFamily="34" charset="0"/>
                </a:rPr>
                <a:t>’</a:t>
              </a:r>
              <a:r>
                <a:rPr lang="en-US" altLang="ja-JP" sz="1600" dirty="0" smtClean="0">
                  <a:solidFill>
                    <a:srgbClr val="003359"/>
                  </a:solidFill>
                  <a:latin typeface="Arial" pitchFamily="34" charset="0"/>
                  <a:cs typeface="Arial" pitchFamily="34" charset="0"/>
                </a:rPr>
                <a:t>s </a:t>
              </a:r>
              <a:r>
                <a:rPr lang="en-US" altLang="ja-JP" sz="1600" u="dotted" dirty="0" smtClean="0">
                  <a:solidFill>
                    <a:srgbClr val="003359"/>
                  </a:solidFill>
                  <a:latin typeface="Arial" pitchFamily="34" charset="0"/>
                  <a:cs typeface="Arial" pitchFamily="34" charset="0"/>
                </a:rPr>
                <a:t>            .</a:t>
              </a:r>
              <a:endParaRPr lang="en-US" sz="1600" u="dotted" dirty="0">
                <a:solidFill>
                  <a:srgbClr val="003359"/>
                </a:solidFill>
                <a:latin typeface="Arial" pitchFamily="34" charset="0"/>
                <a:cs typeface="Arial" pitchFamily="34" charset="0"/>
              </a:endParaRPr>
            </a:p>
          </p:txBody>
        </p:sp>
        <p:sp>
          <p:nvSpPr>
            <p:cNvPr id="41" name="Right Triangle 40"/>
            <p:cNvSpPr/>
            <p:nvPr/>
          </p:nvSpPr>
          <p:spPr>
            <a:xfrm>
              <a:off x="4756151" y="3900581"/>
              <a:ext cx="146051" cy="146051"/>
            </a:xfrm>
            <a:prstGeom prst="rtTriangle">
              <a:avLst/>
            </a:prstGeom>
            <a:solidFill>
              <a:srgbClr val="F9B1B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pitchFamily="34" charset="0"/>
                <a:cs typeface="Arial" pitchFamily="34" charset="0"/>
              </a:endParaRPr>
            </a:p>
          </p:txBody>
        </p:sp>
      </p:grpSp>
      <p:grpSp>
        <p:nvGrpSpPr>
          <p:cNvPr id="45" name="Group 44"/>
          <p:cNvGrpSpPr/>
          <p:nvPr/>
        </p:nvGrpSpPr>
        <p:grpSpPr>
          <a:xfrm>
            <a:off x="3553241" y="3712807"/>
            <a:ext cx="2028408" cy="862104"/>
            <a:chOff x="1490036" y="2068317"/>
            <a:chExt cx="2674800" cy="862104"/>
          </a:xfrm>
        </p:grpSpPr>
        <p:sp>
          <p:nvSpPr>
            <p:cNvPr id="46" name="TextBox 45"/>
            <p:cNvSpPr txBox="1"/>
            <p:nvPr/>
          </p:nvSpPr>
          <p:spPr>
            <a:xfrm>
              <a:off x="1490036" y="2282421"/>
              <a:ext cx="2674800" cy="648000"/>
            </a:xfrm>
            <a:prstGeom prst="rect">
              <a:avLst/>
            </a:prstGeom>
            <a:solidFill>
              <a:srgbClr val="F9B1BA"/>
            </a:solidFill>
            <a:ln w="161925" cap="rnd">
              <a:solidFill>
                <a:srgbClr val="F9B1BA"/>
              </a:solidFill>
            </a:ln>
            <a:effectLst/>
          </p:spPr>
          <p:txBody>
            <a:bodyPr wrap="square" lIns="0" tIns="0" rIns="0" bIns="0" rtlCol="0" anchor="ctr" anchorCtr="1">
              <a:noAutofit/>
            </a:bodyPr>
            <a:lstStyle/>
            <a:p>
              <a:pPr algn="ctr"/>
              <a:r>
                <a:rPr lang="en-US" sz="1600" dirty="0">
                  <a:solidFill>
                    <a:srgbClr val="003359"/>
                  </a:solidFill>
                  <a:latin typeface="Arial" pitchFamily="34" charset="0"/>
                  <a:cs typeface="Arial" pitchFamily="34" charset="0"/>
                </a:rPr>
                <a:t>Give them </a:t>
              </a:r>
              <a:r>
                <a:rPr lang="en-US" sz="1600" dirty="0" smtClean="0">
                  <a:solidFill>
                    <a:srgbClr val="003359"/>
                  </a:solidFill>
                  <a:latin typeface="Arial" pitchFamily="34" charset="0"/>
                  <a:cs typeface="Arial" pitchFamily="34" charset="0"/>
                </a:rPr>
                <a:t>to </a:t>
              </a:r>
              <a:r>
                <a:rPr lang="en-US" sz="1600" u="dotted" dirty="0" smtClean="0">
                  <a:solidFill>
                    <a:srgbClr val="003359"/>
                  </a:solidFill>
                  <a:latin typeface="Arial" pitchFamily="34" charset="0"/>
                  <a:cs typeface="Arial" pitchFamily="34" charset="0"/>
                </a:rPr>
                <a:t>          .</a:t>
              </a:r>
              <a:r>
                <a:rPr lang="en-US" sz="1600" dirty="0" smtClean="0">
                  <a:solidFill>
                    <a:srgbClr val="003359"/>
                  </a:solidFill>
                  <a:latin typeface="Arial" pitchFamily="34" charset="0"/>
                  <a:cs typeface="Arial" pitchFamily="34" charset="0"/>
                </a:rPr>
                <a:t> </a:t>
              </a:r>
              <a:r>
                <a:rPr lang="en-US" sz="1600" dirty="0">
                  <a:solidFill>
                    <a:srgbClr val="003359"/>
                  </a:solidFill>
                  <a:latin typeface="Arial" pitchFamily="34" charset="0"/>
                  <a:cs typeface="Arial" pitchFamily="34" charset="0"/>
                </a:rPr>
                <a:t>They</a:t>
              </a:r>
              <a:r>
                <a:rPr lang="it-IT" sz="1600" dirty="0">
                  <a:solidFill>
                    <a:srgbClr val="003359"/>
                  </a:solidFill>
                  <a:latin typeface="Arial" pitchFamily="34" charset="0"/>
                  <a:cs typeface="Arial" pitchFamily="34" charset="0"/>
                </a:rPr>
                <a:t>’</a:t>
              </a:r>
              <a:r>
                <a:rPr lang="en-US" altLang="ja-JP" sz="1600" dirty="0" smtClean="0">
                  <a:solidFill>
                    <a:srgbClr val="003359"/>
                  </a:solidFill>
                  <a:latin typeface="Arial" pitchFamily="34" charset="0"/>
                  <a:cs typeface="Arial" pitchFamily="34" charset="0"/>
                </a:rPr>
                <a:t>re </a:t>
              </a:r>
              <a:r>
                <a:rPr lang="en-US" altLang="ja-JP" sz="1600" u="dotted" dirty="0" smtClean="0">
                  <a:solidFill>
                    <a:srgbClr val="003359"/>
                  </a:solidFill>
                  <a:latin typeface="Arial" pitchFamily="34" charset="0"/>
                  <a:cs typeface="Arial" pitchFamily="34" charset="0"/>
                </a:rPr>
                <a:t>          .</a:t>
              </a:r>
              <a:endParaRPr lang="en-US" sz="1600" u="dotted" dirty="0">
                <a:solidFill>
                  <a:srgbClr val="003359"/>
                </a:solidFill>
                <a:latin typeface="Arial" pitchFamily="34" charset="0"/>
                <a:cs typeface="Arial" pitchFamily="34" charset="0"/>
              </a:endParaRPr>
            </a:p>
          </p:txBody>
        </p:sp>
        <p:sp>
          <p:nvSpPr>
            <p:cNvPr id="47" name="Right Triangle 46"/>
            <p:cNvSpPr/>
            <p:nvPr/>
          </p:nvSpPr>
          <p:spPr>
            <a:xfrm rot="10800000" flipH="1" flipV="1">
              <a:off x="2782094" y="2068317"/>
              <a:ext cx="146051" cy="146051"/>
            </a:xfrm>
            <a:prstGeom prst="rtTriangle">
              <a:avLst/>
            </a:prstGeom>
            <a:solidFill>
              <a:srgbClr val="F9B1B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pitchFamily="34" charset="0"/>
                <a:cs typeface="Arial" pitchFamily="34" charset="0"/>
              </a:endParaRPr>
            </a:p>
          </p:txBody>
        </p:sp>
      </p:grpSp>
    </p:spTree>
    <p:extLst>
      <p:ext uri="{BB962C8B-B14F-4D97-AF65-F5344CB8AC3E}">
        <p14:creationId xmlns:p14="http://schemas.microsoft.com/office/powerpoint/2010/main" val="284368767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9144000" cy="447674"/>
          </a:xfrm>
          <a:prstGeom prst="rect">
            <a:avLst/>
          </a:prstGeom>
          <a:solidFill>
            <a:srgbClr val="00335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5" name="Title 8"/>
          <p:cNvSpPr txBox="1">
            <a:spLocks/>
          </p:cNvSpPr>
          <p:nvPr/>
        </p:nvSpPr>
        <p:spPr>
          <a:xfrm>
            <a:off x="355600" y="104775"/>
            <a:ext cx="5168900" cy="246221"/>
          </a:xfrm>
          <a:prstGeom prst="rect">
            <a:avLst/>
          </a:prstGeom>
        </p:spPr>
        <p:txBody>
          <a:bodyPr vert="horz" wrap="square" lIns="0" tIns="0" rIns="0" bIns="0">
            <a:spAutoFit/>
          </a:bodyPr>
          <a:lstStyle>
            <a:lvl1pPr algn="l" defTabSz="457200" rtl="0" eaLnBrk="1" latinLnBrk="0" hangingPunct="1">
              <a:spcBef>
                <a:spcPct val="0"/>
              </a:spcBef>
              <a:buNone/>
              <a:defRPr sz="1600" b="1" i="0" kern="1200">
                <a:solidFill>
                  <a:srgbClr val="FFFFFF"/>
                </a:solidFill>
                <a:latin typeface="Arial"/>
                <a:ea typeface="+mj-ea"/>
                <a:cs typeface="Arial"/>
              </a:defRPr>
            </a:lvl1pPr>
          </a:lstStyle>
          <a:p>
            <a:r>
              <a:rPr lang="en-US" dirty="0">
                <a:latin typeface="Arial" pitchFamily="34" charset="0"/>
                <a:cs typeface="Arial" pitchFamily="34" charset="0"/>
              </a:rPr>
              <a:t>Part 3.0: Target Structures</a:t>
            </a:r>
          </a:p>
        </p:txBody>
      </p:sp>
      <p:sp>
        <p:nvSpPr>
          <p:cNvPr id="6" name="Text Placeholder 16"/>
          <p:cNvSpPr txBox="1">
            <a:spLocks/>
          </p:cNvSpPr>
          <p:nvPr/>
        </p:nvSpPr>
        <p:spPr>
          <a:xfrm>
            <a:off x="5549900" y="95250"/>
            <a:ext cx="3238500" cy="260350"/>
          </a:xfrm>
          <a:prstGeom prst="rect">
            <a:avLst/>
          </a:prstGeom>
        </p:spPr>
        <p:txBody>
          <a:bodyPr vert="horz" lIns="0" tIns="0" rIns="0" bIns="0">
            <a:normAutofit/>
          </a:bodyPr>
          <a:lstStyle>
            <a:lvl1pPr marL="0" indent="0" algn="r" defTabSz="457200" rtl="0" eaLnBrk="1" latinLnBrk="0" hangingPunct="1">
              <a:spcBef>
                <a:spcPct val="20000"/>
              </a:spcBef>
              <a:buFont typeface="Arial"/>
              <a:buNone/>
              <a:defRPr sz="1600" b="0" i="0" kern="1200">
                <a:solidFill>
                  <a:schemeClr val="bg1"/>
                </a:solidFill>
                <a:latin typeface="Arial"/>
                <a:ea typeface="+mn-ea"/>
                <a:cs typeface="Arial"/>
              </a:defRPr>
            </a:lvl1pPr>
            <a:lvl2pPr marL="457200" indent="0" algn="l" defTabSz="457200" rtl="0" eaLnBrk="1" latinLnBrk="0" hangingPunct="1">
              <a:spcBef>
                <a:spcPct val="20000"/>
              </a:spcBef>
              <a:buFont typeface="Arial"/>
              <a:buNone/>
              <a:defRPr sz="1600" b="0" i="0" kern="1200">
                <a:solidFill>
                  <a:srgbClr val="F12C3E"/>
                </a:solidFill>
                <a:latin typeface="Arial"/>
                <a:ea typeface="+mn-ea"/>
                <a:cs typeface="Arial"/>
              </a:defRPr>
            </a:lvl2pPr>
            <a:lvl3pPr marL="914400" indent="0" algn="l" defTabSz="457200" rtl="0" eaLnBrk="1" latinLnBrk="0" hangingPunct="1">
              <a:spcBef>
                <a:spcPct val="20000"/>
              </a:spcBef>
              <a:buFont typeface="Arial"/>
              <a:buNone/>
              <a:defRPr sz="1600" b="0" i="0" kern="1200">
                <a:solidFill>
                  <a:srgbClr val="F12C3E"/>
                </a:solidFill>
                <a:latin typeface="Arial"/>
                <a:ea typeface="+mn-ea"/>
                <a:cs typeface="Arial"/>
              </a:defRPr>
            </a:lvl3pPr>
            <a:lvl4pPr marL="1371600" indent="0" algn="l" defTabSz="457200" rtl="0" eaLnBrk="1" latinLnBrk="0" hangingPunct="1">
              <a:spcBef>
                <a:spcPct val="20000"/>
              </a:spcBef>
              <a:buFont typeface="Arial"/>
              <a:buNone/>
              <a:defRPr sz="1600" b="0" i="0" kern="1200">
                <a:solidFill>
                  <a:srgbClr val="F12C3E"/>
                </a:solidFill>
                <a:latin typeface="Arial"/>
                <a:ea typeface="+mn-ea"/>
                <a:cs typeface="Arial"/>
              </a:defRPr>
            </a:lvl4pPr>
            <a:lvl5pPr marL="1828800" indent="0" algn="l" defTabSz="457200" rtl="0" eaLnBrk="1" latinLnBrk="0" hangingPunct="1">
              <a:spcBef>
                <a:spcPct val="20000"/>
              </a:spcBef>
              <a:buFont typeface="Arial"/>
              <a:buNone/>
              <a:defRPr sz="1600" b="0" i="0" kern="1200">
                <a:solidFill>
                  <a:srgbClr val="F12C3E"/>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latin typeface="Arial" pitchFamily="34" charset="0"/>
                <a:cs typeface="Arial" pitchFamily="34" charset="0"/>
              </a:rPr>
              <a:t>Activity 3.1: Practice</a:t>
            </a:r>
            <a:endParaRPr lang="en-GB" dirty="0">
              <a:latin typeface="Arial" pitchFamily="34" charset="0"/>
              <a:cs typeface="Arial" pitchFamily="34" charset="0"/>
            </a:endParaRPr>
          </a:p>
        </p:txBody>
      </p:sp>
      <p:sp>
        <p:nvSpPr>
          <p:cNvPr id="23" name="Rectangle 5"/>
          <p:cNvSpPr>
            <a:spLocks noChangeArrowheads="1"/>
          </p:cNvSpPr>
          <p:nvPr/>
        </p:nvSpPr>
        <p:spPr bwMode="auto">
          <a:xfrm>
            <a:off x="1071968" y="632076"/>
            <a:ext cx="6474603" cy="3493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a:spAutoFit/>
          </a:bodyPr>
          <a:lstStyle/>
          <a:p>
            <a:pPr marL="342900" indent="-342900">
              <a:lnSpc>
                <a:spcPct val="200000"/>
              </a:lnSpc>
              <a:buFont typeface="+mj-lt"/>
              <a:buAutoNum type="arabicPeriod"/>
            </a:pPr>
            <a:r>
              <a:rPr lang="en-US" altLang="en-US" sz="1600" dirty="0" smtClean="0">
                <a:solidFill>
                  <a:srgbClr val="003359"/>
                </a:solidFill>
                <a:latin typeface="Arial" pitchFamily="34" charset="0"/>
                <a:ea typeface="Verdana" pitchFamily="34" charset="0"/>
                <a:cs typeface="Arial" pitchFamily="34" charset="0"/>
              </a:rPr>
              <a:t>My </a:t>
            </a:r>
            <a:r>
              <a:rPr lang="en-US" altLang="en-US" sz="1600" dirty="0">
                <a:solidFill>
                  <a:srgbClr val="003359"/>
                </a:solidFill>
                <a:latin typeface="Arial" pitchFamily="34" charset="0"/>
                <a:ea typeface="Verdana" pitchFamily="34" charset="0"/>
                <a:cs typeface="Arial" pitchFamily="34" charset="0"/>
              </a:rPr>
              <a:t>children are sick so I have to take </a:t>
            </a:r>
            <a:r>
              <a:rPr lang="en-US" altLang="en-US" sz="1600" u="dotted" dirty="0" smtClean="0">
                <a:solidFill>
                  <a:srgbClr val="003359"/>
                </a:solidFill>
                <a:latin typeface="Arial" pitchFamily="34" charset="0"/>
                <a:ea typeface="Verdana" pitchFamily="34" charset="0"/>
                <a:cs typeface="Arial" pitchFamily="34" charset="0"/>
              </a:rPr>
              <a:t>           </a:t>
            </a:r>
            <a:r>
              <a:rPr lang="en-US" altLang="en-US" sz="1600" dirty="0" smtClean="0">
                <a:solidFill>
                  <a:srgbClr val="003359"/>
                </a:solidFill>
                <a:latin typeface="Arial" pitchFamily="34" charset="0"/>
                <a:ea typeface="Verdana" pitchFamily="34" charset="0"/>
                <a:cs typeface="Arial" pitchFamily="34" charset="0"/>
              </a:rPr>
              <a:t> to </a:t>
            </a:r>
            <a:r>
              <a:rPr lang="en-US" altLang="en-US" sz="1600" dirty="0">
                <a:solidFill>
                  <a:srgbClr val="003359"/>
                </a:solidFill>
                <a:latin typeface="Arial" pitchFamily="34" charset="0"/>
                <a:ea typeface="Verdana" pitchFamily="34" charset="0"/>
                <a:cs typeface="Arial" pitchFamily="34" charset="0"/>
              </a:rPr>
              <a:t>the doctor.</a:t>
            </a:r>
          </a:p>
          <a:p>
            <a:pPr marL="342900" indent="-342900">
              <a:lnSpc>
                <a:spcPct val="200000"/>
              </a:lnSpc>
              <a:buFont typeface="+mj-lt"/>
              <a:buAutoNum type="arabicPeriod"/>
            </a:pPr>
            <a:r>
              <a:rPr lang="en-US" altLang="en-US" sz="1600" dirty="0" smtClean="0">
                <a:solidFill>
                  <a:srgbClr val="003359"/>
                </a:solidFill>
                <a:latin typeface="Arial" pitchFamily="34" charset="0"/>
                <a:ea typeface="Verdana" pitchFamily="34" charset="0"/>
                <a:cs typeface="Arial" pitchFamily="34" charset="0"/>
              </a:rPr>
              <a:t>We’</a:t>
            </a:r>
            <a:r>
              <a:rPr lang="en-US" altLang="ja-JP" sz="1600" dirty="0" smtClean="0">
                <a:solidFill>
                  <a:srgbClr val="003359"/>
                </a:solidFill>
                <a:latin typeface="Arial" pitchFamily="34" charset="0"/>
                <a:ea typeface="Verdana" pitchFamily="34" charset="0"/>
                <a:cs typeface="Arial" pitchFamily="34" charset="0"/>
              </a:rPr>
              <a:t>re </a:t>
            </a:r>
            <a:r>
              <a:rPr lang="en-US" altLang="ja-JP" sz="1600" dirty="0">
                <a:solidFill>
                  <a:srgbClr val="003359"/>
                </a:solidFill>
                <a:latin typeface="Arial" pitchFamily="34" charset="0"/>
                <a:ea typeface="Verdana" pitchFamily="34" charset="0"/>
                <a:cs typeface="Arial" pitchFamily="34" charset="0"/>
              </a:rPr>
              <a:t>hungry! Bring </a:t>
            </a:r>
            <a:r>
              <a:rPr lang="en-US" altLang="en-US" sz="1600" u="dotted" dirty="0">
                <a:solidFill>
                  <a:srgbClr val="003359"/>
                </a:solidFill>
                <a:latin typeface="Arial" pitchFamily="34" charset="0"/>
                <a:ea typeface="Verdana" pitchFamily="34" charset="0"/>
                <a:cs typeface="Arial" pitchFamily="34" charset="0"/>
              </a:rPr>
              <a:t> </a:t>
            </a:r>
            <a:r>
              <a:rPr lang="en-US" altLang="en-US" sz="1600" u="dotted" dirty="0" smtClean="0">
                <a:solidFill>
                  <a:srgbClr val="003359"/>
                </a:solidFill>
                <a:latin typeface="Arial" pitchFamily="34" charset="0"/>
                <a:ea typeface="Verdana" pitchFamily="34" charset="0"/>
                <a:cs typeface="Arial" pitchFamily="34" charset="0"/>
              </a:rPr>
              <a:t>          </a:t>
            </a:r>
            <a:r>
              <a:rPr lang="en-US" altLang="ja-JP" sz="1600" dirty="0" smtClean="0">
                <a:solidFill>
                  <a:srgbClr val="003359"/>
                </a:solidFill>
                <a:latin typeface="Arial" pitchFamily="34" charset="0"/>
                <a:ea typeface="Verdana" pitchFamily="34" charset="0"/>
                <a:cs typeface="Arial" pitchFamily="34" charset="0"/>
              </a:rPr>
              <a:t> </a:t>
            </a:r>
            <a:r>
              <a:rPr lang="en-US" altLang="ja-JP" sz="1600" dirty="0">
                <a:solidFill>
                  <a:srgbClr val="003359"/>
                </a:solidFill>
                <a:latin typeface="Arial" pitchFamily="34" charset="0"/>
                <a:ea typeface="Verdana" pitchFamily="34" charset="0"/>
                <a:cs typeface="Arial" pitchFamily="34" charset="0"/>
              </a:rPr>
              <a:t>something to eat.</a:t>
            </a:r>
          </a:p>
          <a:p>
            <a:pPr marL="342900" indent="-342900">
              <a:lnSpc>
                <a:spcPct val="200000"/>
              </a:lnSpc>
              <a:buFont typeface="+mj-lt"/>
              <a:buAutoNum type="arabicPeriod"/>
            </a:pPr>
            <a:r>
              <a:rPr lang="en-US" altLang="en-US" sz="1600" dirty="0" smtClean="0">
                <a:solidFill>
                  <a:srgbClr val="003359"/>
                </a:solidFill>
                <a:latin typeface="Arial" pitchFamily="34" charset="0"/>
                <a:ea typeface="Verdana" pitchFamily="34" charset="0"/>
                <a:cs typeface="Arial" pitchFamily="34" charset="0"/>
              </a:rPr>
              <a:t>That</a:t>
            </a:r>
            <a:r>
              <a:rPr lang="it-IT" altLang="en-US" sz="1600" dirty="0">
                <a:solidFill>
                  <a:srgbClr val="003359"/>
                </a:solidFill>
                <a:latin typeface="Arial" pitchFamily="34" charset="0"/>
                <a:ea typeface="Verdana" pitchFamily="34" charset="0"/>
                <a:cs typeface="Arial" pitchFamily="34" charset="0"/>
              </a:rPr>
              <a:t>’</a:t>
            </a:r>
            <a:r>
              <a:rPr lang="en-US" altLang="ja-JP" sz="1600" dirty="0">
                <a:solidFill>
                  <a:srgbClr val="003359"/>
                </a:solidFill>
                <a:latin typeface="Arial" pitchFamily="34" charset="0"/>
                <a:ea typeface="Verdana" pitchFamily="34" charset="0"/>
                <a:cs typeface="Arial" pitchFamily="34" charset="0"/>
              </a:rPr>
              <a:t>s Marco</a:t>
            </a:r>
            <a:r>
              <a:rPr lang="it-IT" altLang="ja-JP" sz="1600" dirty="0">
                <a:solidFill>
                  <a:srgbClr val="003359"/>
                </a:solidFill>
                <a:latin typeface="Arial" pitchFamily="34" charset="0"/>
                <a:ea typeface="Verdana" pitchFamily="34" charset="0"/>
                <a:cs typeface="Arial" pitchFamily="34" charset="0"/>
              </a:rPr>
              <a:t>’</a:t>
            </a:r>
            <a:r>
              <a:rPr lang="en-US" altLang="ja-JP" sz="1600" dirty="0">
                <a:solidFill>
                  <a:srgbClr val="003359"/>
                </a:solidFill>
                <a:latin typeface="Arial" pitchFamily="34" charset="0"/>
                <a:ea typeface="Verdana" pitchFamily="34" charset="0"/>
                <a:cs typeface="Arial" pitchFamily="34" charset="0"/>
              </a:rPr>
              <a:t>s phone. Give it back to </a:t>
            </a:r>
            <a:r>
              <a:rPr lang="en-US" altLang="en-US" sz="1600" u="dotted" dirty="0">
                <a:solidFill>
                  <a:srgbClr val="003359"/>
                </a:solidFill>
                <a:latin typeface="Arial" pitchFamily="34" charset="0"/>
                <a:ea typeface="Verdana" pitchFamily="34" charset="0"/>
                <a:cs typeface="Arial" pitchFamily="34" charset="0"/>
              </a:rPr>
              <a:t> </a:t>
            </a:r>
            <a:r>
              <a:rPr lang="en-US" altLang="en-US" sz="1600" u="dotted" dirty="0" smtClean="0">
                <a:solidFill>
                  <a:srgbClr val="003359"/>
                </a:solidFill>
                <a:latin typeface="Arial" pitchFamily="34" charset="0"/>
                <a:ea typeface="Verdana" pitchFamily="34" charset="0"/>
                <a:cs typeface="Arial" pitchFamily="34" charset="0"/>
              </a:rPr>
              <a:t>          </a:t>
            </a:r>
            <a:r>
              <a:rPr lang="en-US" altLang="ja-JP" sz="1600" u="dotted" dirty="0" smtClean="0">
                <a:solidFill>
                  <a:srgbClr val="003359"/>
                </a:solidFill>
                <a:latin typeface="Arial" pitchFamily="34" charset="0"/>
                <a:ea typeface="Verdana" pitchFamily="34" charset="0"/>
                <a:cs typeface="Arial" pitchFamily="34" charset="0"/>
              </a:rPr>
              <a:t>.</a:t>
            </a:r>
            <a:endParaRPr lang="en-US" altLang="ja-JP" sz="1600" u="dotted" dirty="0">
              <a:solidFill>
                <a:srgbClr val="003359"/>
              </a:solidFill>
              <a:latin typeface="Arial" pitchFamily="34" charset="0"/>
              <a:ea typeface="Verdana" pitchFamily="34" charset="0"/>
              <a:cs typeface="Arial" pitchFamily="34" charset="0"/>
            </a:endParaRPr>
          </a:p>
          <a:p>
            <a:pPr marL="342900" indent="-342900">
              <a:lnSpc>
                <a:spcPct val="200000"/>
              </a:lnSpc>
              <a:buFont typeface="+mj-lt"/>
              <a:buAutoNum type="arabicPeriod"/>
            </a:pPr>
            <a:r>
              <a:rPr lang="en-US" altLang="en-US" sz="1600" dirty="0" smtClean="0">
                <a:solidFill>
                  <a:srgbClr val="003359"/>
                </a:solidFill>
                <a:latin typeface="Arial" pitchFamily="34" charset="0"/>
                <a:ea typeface="Verdana" pitchFamily="34" charset="0"/>
                <a:cs typeface="Arial" pitchFamily="34" charset="0"/>
              </a:rPr>
              <a:t>Why </a:t>
            </a:r>
            <a:r>
              <a:rPr lang="en-US" altLang="en-US" sz="1600" dirty="0">
                <a:solidFill>
                  <a:srgbClr val="003359"/>
                </a:solidFill>
                <a:latin typeface="Arial" pitchFamily="34" charset="0"/>
                <a:ea typeface="Verdana" pitchFamily="34" charset="0"/>
                <a:cs typeface="Arial" pitchFamily="34" charset="0"/>
              </a:rPr>
              <a:t>are you giving it to me? It</a:t>
            </a:r>
            <a:r>
              <a:rPr lang="it-IT" altLang="en-US" sz="1600" dirty="0">
                <a:solidFill>
                  <a:srgbClr val="003359"/>
                </a:solidFill>
                <a:latin typeface="Arial" pitchFamily="34" charset="0"/>
                <a:ea typeface="Verdana" pitchFamily="34" charset="0"/>
                <a:cs typeface="Arial" pitchFamily="34" charset="0"/>
              </a:rPr>
              <a:t>’</a:t>
            </a:r>
            <a:r>
              <a:rPr lang="en-US" altLang="ja-JP" sz="1600" dirty="0">
                <a:solidFill>
                  <a:srgbClr val="003359"/>
                </a:solidFill>
                <a:latin typeface="Arial" pitchFamily="34" charset="0"/>
                <a:ea typeface="Verdana" pitchFamily="34" charset="0"/>
                <a:cs typeface="Arial" pitchFamily="34" charset="0"/>
              </a:rPr>
              <a:t>s not </a:t>
            </a:r>
            <a:r>
              <a:rPr lang="en-US" altLang="en-US" sz="1600" u="dotted" dirty="0">
                <a:solidFill>
                  <a:srgbClr val="003359"/>
                </a:solidFill>
                <a:latin typeface="Arial" pitchFamily="34" charset="0"/>
                <a:ea typeface="Verdana" pitchFamily="34" charset="0"/>
                <a:cs typeface="Arial" pitchFamily="34" charset="0"/>
              </a:rPr>
              <a:t> </a:t>
            </a:r>
            <a:r>
              <a:rPr lang="en-US" altLang="en-US" sz="1600" u="dotted" dirty="0" smtClean="0">
                <a:solidFill>
                  <a:srgbClr val="003359"/>
                </a:solidFill>
                <a:latin typeface="Arial" pitchFamily="34" charset="0"/>
                <a:ea typeface="Verdana" pitchFamily="34" charset="0"/>
                <a:cs typeface="Arial" pitchFamily="34" charset="0"/>
              </a:rPr>
              <a:t>           </a:t>
            </a:r>
            <a:r>
              <a:rPr lang="en-US" altLang="ja-JP" sz="1600" u="dotted" dirty="0" smtClean="0">
                <a:solidFill>
                  <a:srgbClr val="003359"/>
                </a:solidFill>
                <a:latin typeface="Arial" pitchFamily="34" charset="0"/>
                <a:ea typeface="Verdana" pitchFamily="34" charset="0"/>
                <a:cs typeface="Arial" pitchFamily="34" charset="0"/>
              </a:rPr>
              <a:t>.</a:t>
            </a:r>
            <a:endParaRPr lang="en-US" altLang="ja-JP" sz="1600" u="dotted" dirty="0">
              <a:solidFill>
                <a:srgbClr val="003359"/>
              </a:solidFill>
              <a:latin typeface="Arial" pitchFamily="34" charset="0"/>
              <a:ea typeface="Verdana" pitchFamily="34" charset="0"/>
              <a:cs typeface="Arial" pitchFamily="34" charset="0"/>
            </a:endParaRPr>
          </a:p>
          <a:p>
            <a:pPr marL="342900" indent="-342900">
              <a:lnSpc>
                <a:spcPct val="200000"/>
              </a:lnSpc>
              <a:buFont typeface="+mj-lt"/>
              <a:buAutoNum type="arabicPeriod"/>
            </a:pPr>
            <a:r>
              <a:rPr lang="en-US" altLang="en-US" sz="1600" dirty="0" smtClean="0">
                <a:solidFill>
                  <a:srgbClr val="003359"/>
                </a:solidFill>
                <a:latin typeface="Arial" pitchFamily="34" charset="0"/>
                <a:ea typeface="Verdana" pitchFamily="34" charset="0"/>
                <a:cs typeface="Arial" pitchFamily="34" charset="0"/>
              </a:rPr>
              <a:t>I </a:t>
            </a:r>
            <a:r>
              <a:rPr lang="en-US" altLang="en-US" sz="1600" dirty="0">
                <a:solidFill>
                  <a:srgbClr val="003359"/>
                </a:solidFill>
                <a:latin typeface="Arial" pitchFamily="34" charset="0"/>
                <a:ea typeface="Verdana" pitchFamily="34" charset="0"/>
                <a:cs typeface="Arial" pitchFamily="34" charset="0"/>
              </a:rPr>
              <a:t>don</a:t>
            </a:r>
            <a:r>
              <a:rPr lang="it-IT" altLang="en-US" sz="1600" dirty="0">
                <a:solidFill>
                  <a:srgbClr val="003359"/>
                </a:solidFill>
                <a:latin typeface="Arial" pitchFamily="34" charset="0"/>
                <a:ea typeface="Verdana" pitchFamily="34" charset="0"/>
                <a:cs typeface="Arial" pitchFamily="34" charset="0"/>
              </a:rPr>
              <a:t>’</a:t>
            </a:r>
            <a:r>
              <a:rPr lang="en-US" altLang="ja-JP" sz="1600" dirty="0">
                <a:solidFill>
                  <a:srgbClr val="003359"/>
                </a:solidFill>
                <a:latin typeface="Arial" pitchFamily="34" charset="0"/>
                <a:ea typeface="Verdana" pitchFamily="34" charset="0"/>
                <a:cs typeface="Arial" pitchFamily="34" charset="0"/>
              </a:rPr>
              <a:t>t understand this question. Can you tell </a:t>
            </a:r>
            <a:r>
              <a:rPr lang="en-US" altLang="en-US" sz="1600" u="dotted" dirty="0">
                <a:solidFill>
                  <a:srgbClr val="003359"/>
                </a:solidFill>
                <a:latin typeface="Arial" pitchFamily="34" charset="0"/>
                <a:ea typeface="Verdana" pitchFamily="34" charset="0"/>
                <a:cs typeface="Arial" pitchFamily="34" charset="0"/>
              </a:rPr>
              <a:t> </a:t>
            </a:r>
            <a:r>
              <a:rPr lang="en-US" altLang="en-US" sz="1600" u="dotted" dirty="0" smtClean="0">
                <a:solidFill>
                  <a:srgbClr val="003359"/>
                </a:solidFill>
                <a:latin typeface="Arial" pitchFamily="34" charset="0"/>
                <a:ea typeface="Verdana" pitchFamily="34" charset="0"/>
                <a:cs typeface="Arial" pitchFamily="34" charset="0"/>
              </a:rPr>
              <a:t>          </a:t>
            </a:r>
            <a:r>
              <a:rPr lang="en-US" altLang="ja-JP" sz="1600" dirty="0" smtClean="0">
                <a:solidFill>
                  <a:srgbClr val="003359"/>
                </a:solidFill>
                <a:latin typeface="Arial" pitchFamily="34" charset="0"/>
                <a:ea typeface="Verdana" pitchFamily="34" charset="0"/>
                <a:cs typeface="Arial" pitchFamily="34" charset="0"/>
              </a:rPr>
              <a:t> </a:t>
            </a:r>
            <a:r>
              <a:rPr lang="en-US" altLang="ja-JP" sz="1600" dirty="0">
                <a:solidFill>
                  <a:srgbClr val="003359"/>
                </a:solidFill>
                <a:latin typeface="Arial" pitchFamily="34" charset="0"/>
                <a:ea typeface="Verdana" pitchFamily="34" charset="0"/>
                <a:cs typeface="Arial" pitchFamily="34" charset="0"/>
              </a:rPr>
              <a:t>the answer?</a:t>
            </a:r>
          </a:p>
          <a:p>
            <a:pPr marL="342900" indent="-342900">
              <a:lnSpc>
                <a:spcPct val="200000"/>
              </a:lnSpc>
              <a:buFont typeface="+mj-lt"/>
              <a:buAutoNum type="arabicPeriod"/>
            </a:pPr>
            <a:r>
              <a:rPr lang="en-US" altLang="en-US" sz="1600" dirty="0" smtClean="0">
                <a:solidFill>
                  <a:srgbClr val="003359"/>
                </a:solidFill>
                <a:latin typeface="Arial" pitchFamily="34" charset="0"/>
                <a:ea typeface="Verdana" pitchFamily="34" charset="0"/>
                <a:cs typeface="Arial" pitchFamily="34" charset="0"/>
              </a:rPr>
              <a:t>Is </a:t>
            </a:r>
            <a:r>
              <a:rPr lang="en-US" altLang="en-US" sz="1600" dirty="0">
                <a:solidFill>
                  <a:srgbClr val="003359"/>
                </a:solidFill>
                <a:latin typeface="Arial" pitchFamily="34" charset="0"/>
                <a:ea typeface="Verdana" pitchFamily="34" charset="0"/>
                <a:cs typeface="Arial" pitchFamily="34" charset="0"/>
              </a:rPr>
              <a:t>this pen </a:t>
            </a:r>
            <a:r>
              <a:rPr lang="en-US" altLang="en-US" sz="1600" u="dotted" dirty="0">
                <a:solidFill>
                  <a:srgbClr val="003359"/>
                </a:solidFill>
                <a:latin typeface="Arial" pitchFamily="34" charset="0"/>
                <a:ea typeface="Verdana" pitchFamily="34" charset="0"/>
                <a:cs typeface="Arial" pitchFamily="34" charset="0"/>
              </a:rPr>
              <a:t> </a:t>
            </a:r>
            <a:r>
              <a:rPr lang="en-US" altLang="en-US" sz="1600" u="dotted" dirty="0" smtClean="0">
                <a:solidFill>
                  <a:srgbClr val="003359"/>
                </a:solidFill>
                <a:latin typeface="Arial" pitchFamily="34" charset="0"/>
                <a:ea typeface="Verdana" pitchFamily="34" charset="0"/>
                <a:cs typeface="Arial" pitchFamily="34" charset="0"/>
              </a:rPr>
              <a:t>           ?</a:t>
            </a:r>
            <a:r>
              <a:rPr lang="en-US" altLang="en-US" sz="1600" dirty="0" smtClean="0">
                <a:solidFill>
                  <a:srgbClr val="003359"/>
                </a:solidFill>
                <a:latin typeface="Arial" pitchFamily="34" charset="0"/>
                <a:ea typeface="Verdana" pitchFamily="34" charset="0"/>
                <a:cs typeface="Arial" pitchFamily="34" charset="0"/>
              </a:rPr>
              <a:t> </a:t>
            </a:r>
            <a:r>
              <a:rPr lang="en-US" altLang="en-US" sz="1600" dirty="0">
                <a:solidFill>
                  <a:srgbClr val="003359"/>
                </a:solidFill>
                <a:latin typeface="Arial" pitchFamily="34" charset="0"/>
                <a:ea typeface="Verdana" pitchFamily="34" charset="0"/>
                <a:cs typeface="Arial" pitchFamily="34" charset="0"/>
              </a:rPr>
              <a:t>Yes, it</a:t>
            </a:r>
            <a:r>
              <a:rPr lang="it-IT" altLang="en-US" sz="1600" dirty="0">
                <a:solidFill>
                  <a:srgbClr val="003359"/>
                </a:solidFill>
                <a:latin typeface="Arial" pitchFamily="34" charset="0"/>
                <a:ea typeface="Verdana" pitchFamily="34" charset="0"/>
                <a:cs typeface="Arial" pitchFamily="34" charset="0"/>
              </a:rPr>
              <a:t>’</a:t>
            </a:r>
            <a:r>
              <a:rPr lang="en-US" altLang="ja-JP" sz="1600" dirty="0">
                <a:solidFill>
                  <a:srgbClr val="003359"/>
                </a:solidFill>
                <a:latin typeface="Arial" pitchFamily="34" charset="0"/>
                <a:ea typeface="Verdana" pitchFamily="34" charset="0"/>
                <a:cs typeface="Arial" pitchFamily="34" charset="0"/>
              </a:rPr>
              <a:t>s mine. </a:t>
            </a:r>
          </a:p>
          <a:p>
            <a:pPr marL="342900" indent="-342900">
              <a:lnSpc>
                <a:spcPct val="200000"/>
              </a:lnSpc>
              <a:buFont typeface="+mj-lt"/>
              <a:buAutoNum type="arabicPeriod"/>
            </a:pPr>
            <a:r>
              <a:rPr lang="en-US" altLang="en-US" sz="1600" dirty="0" smtClean="0">
                <a:solidFill>
                  <a:srgbClr val="003359"/>
                </a:solidFill>
                <a:latin typeface="Arial" pitchFamily="34" charset="0"/>
                <a:ea typeface="Verdana" pitchFamily="34" charset="0"/>
                <a:cs typeface="Arial" pitchFamily="34" charset="0"/>
              </a:rPr>
              <a:t>I </a:t>
            </a:r>
            <a:r>
              <a:rPr lang="en-US" altLang="en-US" sz="1600" dirty="0">
                <a:solidFill>
                  <a:srgbClr val="003359"/>
                </a:solidFill>
                <a:latin typeface="Arial" pitchFamily="34" charset="0"/>
                <a:ea typeface="Verdana" pitchFamily="34" charset="0"/>
                <a:cs typeface="Arial" pitchFamily="34" charset="0"/>
              </a:rPr>
              <a:t>want to tell </a:t>
            </a:r>
            <a:r>
              <a:rPr lang="en-US" altLang="en-US" sz="1600" dirty="0" err="1">
                <a:solidFill>
                  <a:srgbClr val="003359"/>
                </a:solidFill>
                <a:latin typeface="Arial" pitchFamily="34" charset="0"/>
                <a:ea typeface="Verdana" pitchFamily="34" charset="0"/>
                <a:cs typeface="Arial" pitchFamily="34" charset="0"/>
              </a:rPr>
              <a:t>Sofi</a:t>
            </a:r>
            <a:r>
              <a:rPr lang="en-US" altLang="en-US" sz="1600" dirty="0">
                <a:solidFill>
                  <a:srgbClr val="003359"/>
                </a:solidFill>
                <a:latin typeface="Arial" pitchFamily="34" charset="0"/>
                <a:ea typeface="Verdana" pitchFamily="34" charset="0"/>
                <a:cs typeface="Arial" pitchFamily="34" charset="0"/>
              </a:rPr>
              <a:t>. I</a:t>
            </a:r>
            <a:r>
              <a:rPr lang="it-IT" altLang="en-US" sz="1600" dirty="0">
                <a:solidFill>
                  <a:srgbClr val="003359"/>
                </a:solidFill>
                <a:latin typeface="Arial" pitchFamily="34" charset="0"/>
                <a:ea typeface="Verdana" pitchFamily="34" charset="0"/>
                <a:cs typeface="Arial" pitchFamily="34" charset="0"/>
              </a:rPr>
              <a:t>’</a:t>
            </a:r>
            <a:r>
              <a:rPr lang="en-US" altLang="ja-JP" sz="1600" dirty="0" err="1">
                <a:solidFill>
                  <a:srgbClr val="003359"/>
                </a:solidFill>
                <a:latin typeface="Arial" pitchFamily="34" charset="0"/>
                <a:ea typeface="Verdana" pitchFamily="34" charset="0"/>
                <a:cs typeface="Arial" pitchFamily="34" charset="0"/>
              </a:rPr>
              <a:t>ll</a:t>
            </a:r>
            <a:r>
              <a:rPr lang="en-US" altLang="ja-JP" sz="1600" dirty="0">
                <a:solidFill>
                  <a:srgbClr val="003359"/>
                </a:solidFill>
                <a:latin typeface="Arial" pitchFamily="34" charset="0"/>
                <a:ea typeface="Verdana" pitchFamily="34" charset="0"/>
                <a:cs typeface="Arial" pitchFamily="34" charset="0"/>
              </a:rPr>
              <a:t> send </a:t>
            </a:r>
            <a:r>
              <a:rPr lang="en-US" altLang="en-US" sz="1600" u="dotted" dirty="0">
                <a:solidFill>
                  <a:srgbClr val="003359"/>
                </a:solidFill>
                <a:latin typeface="Arial" pitchFamily="34" charset="0"/>
                <a:ea typeface="Verdana" pitchFamily="34" charset="0"/>
                <a:cs typeface="Arial" pitchFamily="34" charset="0"/>
              </a:rPr>
              <a:t> </a:t>
            </a:r>
            <a:r>
              <a:rPr lang="en-US" altLang="en-US" sz="1600" u="dotted" dirty="0" smtClean="0">
                <a:solidFill>
                  <a:srgbClr val="003359"/>
                </a:solidFill>
                <a:latin typeface="Arial" pitchFamily="34" charset="0"/>
                <a:ea typeface="Verdana" pitchFamily="34" charset="0"/>
                <a:cs typeface="Arial" pitchFamily="34" charset="0"/>
              </a:rPr>
              <a:t>           </a:t>
            </a:r>
            <a:r>
              <a:rPr lang="en-US" altLang="ja-JP" sz="1600" dirty="0" smtClean="0">
                <a:solidFill>
                  <a:srgbClr val="003359"/>
                </a:solidFill>
                <a:latin typeface="Arial" pitchFamily="34" charset="0"/>
                <a:ea typeface="Verdana" pitchFamily="34" charset="0"/>
                <a:cs typeface="Arial" pitchFamily="34" charset="0"/>
              </a:rPr>
              <a:t> </a:t>
            </a:r>
            <a:r>
              <a:rPr lang="en-US" altLang="ja-JP" sz="1600" dirty="0">
                <a:solidFill>
                  <a:srgbClr val="003359"/>
                </a:solidFill>
                <a:latin typeface="Arial" pitchFamily="34" charset="0"/>
                <a:ea typeface="Verdana" pitchFamily="34" charset="0"/>
                <a:cs typeface="Arial" pitchFamily="34" charset="0"/>
              </a:rPr>
              <a:t>a text message.</a:t>
            </a:r>
            <a:endParaRPr lang="en-US" altLang="en-US" sz="1600" dirty="0">
              <a:solidFill>
                <a:srgbClr val="003359"/>
              </a:solidFill>
              <a:latin typeface="Arial" pitchFamily="34" charset="0"/>
              <a:ea typeface="Verdana" pitchFamily="34" charset="0"/>
              <a:cs typeface="Arial" pitchFamily="34" charset="0"/>
            </a:endParaRPr>
          </a:p>
        </p:txBody>
      </p:sp>
      <p:grpSp>
        <p:nvGrpSpPr>
          <p:cNvPr id="9" name="Group 8"/>
          <p:cNvGrpSpPr/>
          <p:nvPr/>
        </p:nvGrpSpPr>
        <p:grpSpPr>
          <a:xfrm>
            <a:off x="0" y="446088"/>
            <a:ext cx="9144000" cy="72000"/>
            <a:chOff x="0" y="446088"/>
            <a:chExt cx="9144000" cy="72000"/>
          </a:xfrm>
        </p:grpSpPr>
        <p:sp>
          <p:nvSpPr>
            <p:cNvPr id="13" name="Rectangle 12"/>
            <p:cNvSpPr/>
            <p:nvPr/>
          </p:nvSpPr>
          <p:spPr>
            <a:xfrm>
              <a:off x="0" y="446088"/>
              <a:ext cx="9144000" cy="72000"/>
            </a:xfrm>
            <a:prstGeom prst="rect">
              <a:avLst/>
            </a:prstGeom>
            <a:solidFill>
              <a:srgbClr val="FF8E7E">
                <a:alpha val="74902"/>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14" name="Rectangle 13"/>
            <p:cNvSpPr/>
            <p:nvPr/>
          </p:nvSpPr>
          <p:spPr>
            <a:xfrm>
              <a:off x="1" y="446088"/>
              <a:ext cx="358774" cy="72000"/>
            </a:xfrm>
            <a:prstGeom prst="rect">
              <a:avLst/>
            </a:prstGeom>
            <a:solidFill>
              <a:srgbClr val="FF8E7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grpSp>
    </p:spTree>
    <p:extLst>
      <p:ext uri="{BB962C8B-B14F-4D97-AF65-F5344CB8AC3E}">
        <p14:creationId xmlns:p14="http://schemas.microsoft.com/office/powerpoint/2010/main" val="274448012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1"/>
            <a:ext cx="9144000" cy="447674"/>
          </a:xfrm>
          <a:prstGeom prst="rect">
            <a:avLst/>
          </a:prstGeom>
          <a:solidFill>
            <a:srgbClr val="00335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7" name="Title 8"/>
          <p:cNvSpPr txBox="1">
            <a:spLocks/>
          </p:cNvSpPr>
          <p:nvPr/>
        </p:nvSpPr>
        <p:spPr>
          <a:xfrm>
            <a:off x="355600" y="104775"/>
            <a:ext cx="5168900" cy="246221"/>
          </a:xfrm>
          <a:prstGeom prst="rect">
            <a:avLst/>
          </a:prstGeom>
        </p:spPr>
        <p:txBody>
          <a:bodyPr vert="horz" wrap="square" lIns="0" tIns="0" rIns="0" bIns="0">
            <a:spAutoFit/>
          </a:bodyPr>
          <a:lstStyle>
            <a:lvl1pPr algn="l" defTabSz="457200" rtl="0" eaLnBrk="1" latinLnBrk="0" hangingPunct="1">
              <a:spcBef>
                <a:spcPct val="0"/>
              </a:spcBef>
              <a:buNone/>
              <a:defRPr sz="1600" b="1" i="0" kern="1200">
                <a:solidFill>
                  <a:srgbClr val="FFFFFF"/>
                </a:solidFill>
                <a:latin typeface="Arial"/>
                <a:ea typeface="+mj-ea"/>
                <a:cs typeface="Arial"/>
              </a:defRPr>
            </a:lvl1pPr>
          </a:lstStyle>
          <a:p>
            <a:r>
              <a:rPr lang="en-US" dirty="0">
                <a:latin typeface="Arial" pitchFamily="34" charset="0"/>
                <a:cs typeface="Arial" pitchFamily="34" charset="0"/>
              </a:rPr>
              <a:t>Part 3.0: Target Structures</a:t>
            </a:r>
          </a:p>
        </p:txBody>
      </p:sp>
      <p:sp>
        <p:nvSpPr>
          <p:cNvPr id="8" name="Text Placeholder 16"/>
          <p:cNvSpPr txBox="1">
            <a:spLocks/>
          </p:cNvSpPr>
          <p:nvPr/>
        </p:nvSpPr>
        <p:spPr>
          <a:xfrm>
            <a:off x="5549900" y="95250"/>
            <a:ext cx="3238500" cy="260350"/>
          </a:xfrm>
          <a:prstGeom prst="rect">
            <a:avLst/>
          </a:prstGeom>
        </p:spPr>
        <p:txBody>
          <a:bodyPr vert="horz" lIns="0" tIns="0" rIns="0" bIns="0">
            <a:normAutofit/>
          </a:bodyPr>
          <a:lstStyle>
            <a:lvl1pPr marL="0" indent="0" algn="r" defTabSz="457200" rtl="0" eaLnBrk="1" latinLnBrk="0" hangingPunct="1">
              <a:spcBef>
                <a:spcPct val="20000"/>
              </a:spcBef>
              <a:buFont typeface="Arial"/>
              <a:buNone/>
              <a:defRPr sz="1600" b="0" i="0" kern="1200">
                <a:solidFill>
                  <a:schemeClr val="bg1"/>
                </a:solidFill>
                <a:latin typeface="Arial"/>
                <a:ea typeface="+mn-ea"/>
                <a:cs typeface="Arial"/>
              </a:defRPr>
            </a:lvl1pPr>
            <a:lvl2pPr marL="457200" indent="0" algn="l" defTabSz="457200" rtl="0" eaLnBrk="1" latinLnBrk="0" hangingPunct="1">
              <a:spcBef>
                <a:spcPct val="20000"/>
              </a:spcBef>
              <a:buFont typeface="Arial"/>
              <a:buNone/>
              <a:defRPr sz="1600" b="0" i="0" kern="1200">
                <a:solidFill>
                  <a:srgbClr val="F12C3E"/>
                </a:solidFill>
                <a:latin typeface="Arial"/>
                <a:ea typeface="+mn-ea"/>
                <a:cs typeface="Arial"/>
              </a:defRPr>
            </a:lvl2pPr>
            <a:lvl3pPr marL="914400" indent="0" algn="l" defTabSz="457200" rtl="0" eaLnBrk="1" latinLnBrk="0" hangingPunct="1">
              <a:spcBef>
                <a:spcPct val="20000"/>
              </a:spcBef>
              <a:buFont typeface="Arial"/>
              <a:buNone/>
              <a:defRPr sz="1600" b="0" i="0" kern="1200">
                <a:solidFill>
                  <a:srgbClr val="F12C3E"/>
                </a:solidFill>
                <a:latin typeface="Arial"/>
                <a:ea typeface="+mn-ea"/>
                <a:cs typeface="Arial"/>
              </a:defRPr>
            </a:lvl3pPr>
            <a:lvl4pPr marL="1371600" indent="0" algn="l" defTabSz="457200" rtl="0" eaLnBrk="1" latinLnBrk="0" hangingPunct="1">
              <a:spcBef>
                <a:spcPct val="20000"/>
              </a:spcBef>
              <a:buFont typeface="Arial"/>
              <a:buNone/>
              <a:defRPr sz="1600" b="0" i="0" kern="1200">
                <a:solidFill>
                  <a:srgbClr val="F12C3E"/>
                </a:solidFill>
                <a:latin typeface="Arial"/>
                <a:ea typeface="+mn-ea"/>
                <a:cs typeface="Arial"/>
              </a:defRPr>
            </a:lvl4pPr>
            <a:lvl5pPr marL="1828800" indent="0" algn="l" defTabSz="457200" rtl="0" eaLnBrk="1" latinLnBrk="0" hangingPunct="1">
              <a:spcBef>
                <a:spcPct val="20000"/>
              </a:spcBef>
              <a:buFont typeface="Arial"/>
              <a:buNone/>
              <a:defRPr sz="1600" b="0" i="0" kern="1200">
                <a:solidFill>
                  <a:srgbClr val="F12C3E"/>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latin typeface="Arial" pitchFamily="34" charset="0"/>
                <a:cs typeface="Arial" pitchFamily="34" charset="0"/>
              </a:rPr>
              <a:t>Activity 3.1: Feedback</a:t>
            </a:r>
            <a:endParaRPr lang="en-GB" dirty="0">
              <a:latin typeface="Arial" pitchFamily="34" charset="0"/>
              <a:cs typeface="Arial" pitchFamily="34" charset="0"/>
            </a:endParaRPr>
          </a:p>
        </p:txBody>
      </p:sp>
      <p:grpSp>
        <p:nvGrpSpPr>
          <p:cNvPr id="9" name="Group 8"/>
          <p:cNvGrpSpPr/>
          <p:nvPr/>
        </p:nvGrpSpPr>
        <p:grpSpPr>
          <a:xfrm>
            <a:off x="361949" y="863600"/>
            <a:ext cx="1997075" cy="1885950"/>
            <a:chOff x="361949" y="863600"/>
            <a:chExt cx="1997075" cy="1885950"/>
          </a:xfrm>
        </p:grpSpPr>
        <p:sp>
          <p:nvSpPr>
            <p:cNvPr id="10" name="Rectangle 9"/>
            <p:cNvSpPr/>
            <p:nvPr userDrawn="1"/>
          </p:nvSpPr>
          <p:spPr>
            <a:xfrm>
              <a:off x="361949" y="863600"/>
              <a:ext cx="1997075" cy="311150"/>
            </a:xfrm>
            <a:prstGeom prst="rect">
              <a:avLst/>
            </a:prstGeom>
            <a:solidFill>
              <a:srgbClr val="00335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11" name="Rectangle 10"/>
            <p:cNvSpPr/>
            <p:nvPr userDrawn="1"/>
          </p:nvSpPr>
          <p:spPr>
            <a:xfrm>
              <a:off x="361949" y="1257300"/>
              <a:ext cx="1997075" cy="311150"/>
            </a:xfrm>
            <a:prstGeom prst="rect">
              <a:avLst/>
            </a:prstGeom>
            <a:solidFill>
              <a:srgbClr val="95DCE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12" name="Rectangle 11"/>
            <p:cNvSpPr/>
            <p:nvPr userDrawn="1"/>
          </p:nvSpPr>
          <p:spPr>
            <a:xfrm>
              <a:off x="361949" y="1651000"/>
              <a:ext cx="1997075" cy="311150"/>
            </a:xfrm>
            <a:prstGeom prst="rect">
              <a:avLst/>
            </a:prstGeom>
            <a:solidFill>
              <a:srgbClr val="95DCE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13" name="Rectangle 12"/>
            <p:cNvSpPr/>
            <p:nvPr userDrawn="1"/>
          </p:nvSpPr>
          <p:spPr>
            <a:xfrm>
              <a:off x="361949" y="2044700"/>
              <a:ext cx="1997075" cy="311150"/>
            </a:xfrm>
            <a:prstGeom prst="rect">
              <a:avLst/>
            </a:prstGeom>
            <a:solidFill>
              <a:srgbClr val="95DCE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14" name="Rectangle 13"/>
            <p:cNvSpPr/>
            <p:nvPr userDrawn="1"/>
          </p:nvSpPr>
          <p:spPr>
            <a:xfrm>
              <a:off x="361949" y="2438400"/>
              <a:ext cx="1997075" cy="311150"/>
            </a:xfrm>
            <a:prstGeom prst="rect">
              <a:avLst/>
            </a:prstGeom>
            <a:solidFill>
              <a:srgbClr val="95DCE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15" name="TextBox 14"/>
            <p:cNvSpPr txBox="1"/>
            <p:nvPr userDrawn="1"/>
          </p:nvSpPr>
          <p:spPr>
            <a:xfrm>
              <a:off x="423861" y="901700"/>
              <a:ext cx="1873250" cy="234950"/>
            </a:xfrm>
            <a:prstGeom prst="rect">
              <a:avLst/>
            </a:prstGeom>
          </p:spPr>
          <p:txBody>
            <a:bodyPr wrap="square" lIns="0" tIns="0" rIns="0" bIns="0" rtlCol="0" anchor="ctr" anchorCtr="0">
              <a:noAutofit/>
            </a:bodyPr>
            <a:lstStyle/>
            <a:p>
              <a:pPr algn="ctr"/>
              <a:r>
                <a:rPr lang="en-US" sz="1400" b="1" i="0" dirty="0">
                  <a:solidFill>
                    <a:schemeClr val="bg1"/>
                  </a:solidFill>
                  <a:latin typeface="Arial" pitchFamily="34" charset="0"/>
                  <a:cs typeface="Arial" pitchFamily="34" charset="0"/>
                </a:rPr>
                <a:t>Student</a:t>
              </a:r>
              <a:r>
                <a:rPr lang="en-US" sz="1400" b="1" i="0" baseline="0" dirty="0">
                  <a:solidFill>
                    <a:schemeClr val="bg1"/>
                  </a:solidFill>
                  <a:latin typeface="Arial" pitchFamily="34" charset="0"/>
                  <a:cs typeface="Arial" pitchFamily="34" charset="0"/>
                </a:rPr>
                <a:t> 1</a:t>
              </a:r>
              <a:endParaRPr lang="en-US" sz="1400" b="1" i="0" dirty="0">
                <a:solidFill>
                  <a:schemeClr val="bg1"/>
                </a:solidFill>
                <a:latin typeface="Arial" pitchFamily="34" charset="0"/>
                <a:cs typeface="Arial" pitchFamily="34" charset="0"/>
              </a:endParaRPr>
            </a:p>
          </p:txBody>
        </p:sp>
        <p:sp>
          <p:nvSpPr>
            <p:cNvPr id="16" name="TextBox 15"/>
            <p:cNvSpPr txBox="1"/>
            <p:nvPr userDrawn="1"/>
          </p:nvSpPr>
          <p:spPr>
            <a:xfrm>
              <a:off x="423861" y="1295400"/>
              <a:ext cx="1873250" cy="234950"/>
            </a:xfrm>
            <a:prstGeom prst="rect">
              <a:avLst/>
            </a:prstGeom>
          </p:spPr>
          <p:txBody>
            <a:bodyPr wrap="square" lIns="0" tIns="0" rIns="0" bIns="0" rtlCol="0" anchor="ctr" anchorCtr="0">
              <a:noAutofit/>
            </a:bodyPr>
            <a:lstStyle/>
            <a:p>
              <a:pPr algn="ctr"/>
              <a:r>
                <a:rPr lang="en-US" sz="1400" b="0" i="0" dirty="0">
                  <a:solidFill>
                    <a:srgbClr val="003359"/>
                  </a:solidFill>
                  <a:latin typeface="Arial" pitchFamily="34" charset="0"/>
                  <a:cs typeface="Arial" pitchFamily="34" charset="0"/>
                </a:rPr>
                <a:t>Great job!</a:t>
              </a:r>
            </a:p>
          </p:txBody>
        </p:sp>
        <p:sp>
          <p:nvSpPr>
            <p:cNvPr id="17" name="TextBox 16"/>
            <p:cNvSpPr txBox="1"/>
            <p:nvPr userDrawn="1"/>
          </p:nvSpPr>
          <p:spPr>
            <a:xfrm>
              <a:off x="423861" y="1689100"/>
              <a:ext cx="1873250" cy="234950"/>
            </a:xfrm>
            <a:prstGeom prst="rect">
              <a:avLst/>
            </a:prstGeom>
          </p:spPr>
          <p:txBody>
            <a:bodyPr wrap="square" lIns="0" tIns="0" rIns="0" bIns="0" rtlCol="0" anchor="ctr" anchorCtr="0">
              <a:noAutofit/>
            </a:bodyPr>
            <a:lstStyle/>
            <a:p>
              <a:pPr algn="ctr"/>
              <a:r>
                <a:rPr lang="en-US" sz="1400" b="0" i="0" dirty="0">
                  <a:solidFill>
                    <a:srgbClr val="003359"/>
                  </a:solidFill>
                  <a:latin typeface="Arial" pitchFamily="34" charset="0"/>
                  <a:cs typeface="Arial" pitchFamily="34" charset="0"/>
                </a:rPr>
                <a:t>Well done</a:t>
              </a:r>
            </a:p>
          </p:txBody>
        </p:sp>
        <p:sp>
          <p:nvSpPr>
            <p:cNvPr id="18" name="TextBox 17"/>
            <p:cNvSpPr txBox="1"/>
            <p:nvPr userDrawn="1"/>
          </p:nvSpPr>
          <p:spPr>
            <a:xfrm>
              <a:off x="423861" y="2082800"/>
              <a:ext cx="1873250" cy="234950"/>
            </a:xfrm>
            <a:prstGeom prst="rect">
              <a:avLst/>
            </a:prstGeom>
          </p:spPr>
          <p:txBody>
            <a:bodyPr wrap="square" lIns="0" tIns="0" rIns="0" bIns="0" rtlCol="0" anchor="ctr" anchorCtr="0">
              <a:noAutofit/>
            </a:bodyPr>
            <a:lstStyle/>
            <a:p>
              <a:pPr algn="ctr"/>
              <a:r>
                <a:rPr lang="en-US" sz="1400" b="0" i="0" dirty="0">
                  <a:solidFill>
                    <a:srgbClr val="003359"/>
                  </a:solidFill>
                  <a:latin typeface="Arial" pitchFamily="34" charset="0"/>
                  <a:cs typeface="Arial" pitchFamily="34" charset="0"/>
                </a:rPr>
                <a:t>Good try</a:t>
              </a:r>
            </a:p>
          </p:txBody>
        </p:sp>
        <p:sp>
          <p:nvSpPr>
            <p:cNvPr id="19" name="TextBox 18"/>
            <p:cNvSpPr txBox="1"/>
            <p:nvPr userDrawn="1"/>
          </p:nvSpPr>
          <p:spPr>
            <a:xfrm>
              <a:off x="423861" y="2476500"/>
              <a:ext cx="1873250" cy="234950"/>
            </a:xfrm>
            <a:prstGeom prst="rect">
              <a:avLst/>
            </a:prstGeom>
          </p:spPr>
          <p:txBody>
            <a:bodyPr wrap="square" lIns="0" tIns="0" rIns="0" bIns="0" rtlCol="0" anchor="ctr" anchorCtr="0">
              <a:noAutofit/>
            </a:bodyPr>
            <a:lstStyle/>
            <a:p>
              <a:pPr algn="ctr"/>
              <a:r>
                <a:rPr lang="en-US" sz="1400" b="0" i="0" dirty="0">
                  <a:solidFill>
                    <a:srgbClr val="003359"/>
                  </a:solidFill>
                  <a:latin typeface="Arial" pitchFamily="34" charset="0"/>
                  <a:cs typeface="Arial" pitchFamily="34" charset="0"/>
                </a:rPr>
                <a:t>More practice</a:t>
              </a:r>
            </a:p>
          </p:txBody>
        </p:sp>
      </p:grpSp>
      <p:sp>
        <p:nvSpPr>
          <p:cNvPr id="20" name="Rectangle 19"/>
          <p:cNvSpPr/>
          <p:nvPr/>
        </p:nvSpPr>
        <p:spPr>
          <a:xfrm>
            <a:off x="361949" y="2889250"/>
            <a:ext cx="8420101" cy="1892300"/>
          </a:xfrm>
          <a:prstGeom prst="rect">
            <a:avLst/>
          </a:prstGeom>
          <a:solidFill>
            <a:srgbClr val="E0F4F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grpSp>
        <p:nvGrpSpPr>
          <p:cNvPr id="21" name="Group 20"/>
          <p:cNvGrpSpPr/>
          <p:nvPr/>
        </p:nvGrpSpPr>
        <p:grpSpPr>
          <a:xfrm>
            <a:off x="2501899" y="863600"/>
            <a:ext cx="1997075" cy="1885950"/>
            <a:chOff x="361949" y="863600"/>
            <a:chExt cx="1997075" cy="1885950"/>
          </a:xfrm>
        </p:grpSpPr>
        <p:sp>
          <p:nvSpPr>
            <p:cNvPr id="22" name="Rectangle 21"/>
            <p:cNvSpPr/>
            <p:nvPr userDrawn="1"/>
          </p:nvSpPr>
          <p:spPr>
            <a:xfrm>
              <a:off x="361949" y="863600"/>
              <a:ext cx="1997075" cy="311150"/>
            </a:xfrm>
            <a:prstGeom prst="rect">
              <a:avLst/>
            </a:prstGeom>
            <a:solidFill>
              <a:srgbClr val="00335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23" name="Rectangle 22"/>
            <p:cNvSpPr/>
            <p:nvPr userDrawn="1"/>
          </p:nvSpPr>
          <p:spPr>
            <a:xfrm>
              <a:off x="361949" y="1257300"/>
              <a:ext cx="1997075" cy="311150"/>
            </a:xfrm>
            <a:prstGeom prst="rect">
              <a:avLst/>
            </a:prstGeom>
            <a:solidFill>
              <a:srgbClr val="95DCE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24" name="Rectangle 23"/>
            <p:cNvSpPr/>
            <p:nvPr userDrawn="1"/>
          </p:nvSpPr>
          <p:spPr>
            <a:xfrm>
              <a:off x="361949" y="1651000"/>
              <a:ext cx="1997075" cy="311150"/>
            </a:xfrm>
            <a:prstGeom prst="rect">
              <a:avLst/>
            </a:prstGeom>
            <a:solidFill>
              <a:srgbClr val="95DCE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25" name="Rectangle 24"/>
            <p:cNvSpPr/>
            <p:nvPr userDrawn="1"/>
          </p:nvSpPr>
          <p:spPr>
            <a:xfrm>
              <a:off x="361949" y="2044700"/>
              <a:ext cx="1997075" cy="311150"/>
            </a:xfrm>
            <a:prstGeom prst="rect">
              <a:avLst/>
            </a:prstGeom>
            <a:solidFill>
              <a:srgbClr val="95DCE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26" name="Rectangle 25"/>
            <p:cNvSpPr/>
            <p:nvPr userDrawn="1"/>
          </p:nvSpPr>
          <p:spPr>
            <a:xfrm>
              <a:off x="361949" y="2438400"/>
              <a:ext cx="1997075" cy="311150"/>
            </a:xfrm>
            <a:prstGeom prst="rect">
              <a:avLst/>
            </a:prstGeom>
            <a:solidFill>
              <a:srgbClr val="95DCE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27" name="TextBox 26"/>
            <p:cNvSpPr txBox="1"/>
            <p:nvPr userDrawn="1"/>
          </p:nvSpPr>
          <p:spPr>
            <a:xfrm>
              <a:off x="423861" y="901700"/>
              <a:ext cx="1873250" cy="234950"/>
            </a:xfrm>
            <a:prstGeom prst="rect">
              <a:avLst/>
            </a:prstGeom>
          </p:spPr>
          <p:txBody>
            <a:bodyPr wrap="square" lIns="0" tIns="0" rIns="0" bIns="0" rtlCol="0" anchor="ctr" anchorCtr="0">
              <a:noAutofit/>
            </a:bodyPr>
            <a:lstStyle/>
            <a:p>
              <a:pPr algn="ctr"/>
              <a:r>
                <a:rPr lang="en-US" sz="1400" b="1" i="0">
                  <a:solidFill>
                    <a:schemeClr val="bg1"/>
                  </a:solidFill>
                  <a:latin typeface="Arial" pitchFamily="34" charset="0"/>
                  <a:cs typeface="Arial" pitchFamily="34" charset="0"/>
                </a:rPr>
                <a:t>Student</a:t>
              </a:r>
              <a:r>
                <a:rPr lang="en-US" sz="1400" b="1" i="0" baseline="0">
                  <a:solidFill>
                    <a:schemeClr val="bg1"/>
                  </a:solidFill>
                  <a:latin typeface="Arial" pitchFamily="34" charset="0"/>
                  <a:cs typeface="Arial" pitchFamily="34" charset="0"/>
                </a:rPr>
                <a:t> 2</a:t>
              </a:r>
              <a:endParaRPr lang="en-US" sz="1400" b="1" i="0">
                <a:solidFill>
                  <a:schemeClr val="bg1"/>
                </a:solidFill>
                <a:latin typeface="Arial" pitchFamily="34" charset="0"/>
                <a:cs typeface="Arial" pitchFamily="34" charset="0"/>
              </a:endParaRPr>
            </a:p>
          </p:txBody>
        </p:sp>
        <p:sp>
          <p:nvSpPr>
            <p:cNvPr id="28" name="TextBox 27"/>
            <p:cNvSpPr txBox="1"/>
            <p:nvPr userDrawn="1"/>
          </p:nvSpPr>
          <p:spPr>
            <a:xfrm>
              <a:off x="423861" y="1295400"/>
              <a:ext cx="1873250" cy="234950"/>
            </a:xfrm>
            <a:prstGeom prst="rect">
              <a:avLst/>
            </a:prstGeom>
          </p:spPr>
          <p:txBody>
            <a:bodyPr wrap="square" lIns="0" tIns="0" rIns="0" bIns="0" rtlCol="0" anchor="ctr" anchorCtr="0">
              <a:noAutofit/>
            </a:bodyPr>
            <a:lstStyle/>
            <a:p>
              <a:pPr algn="ctr"/>
              <a:r>
                <a:rPr lang="en-US" sz="1400" b="0" i="0" dirty="0">
                  <a:solidFill>
                    <a:srgbClr val="003359"/>
                  </a:solidFill>
                  <a:latin typeface="Arial" pitchFamily="34" charset="0"/>
                  <a:cs typeface="Arial" pitchFamily="34" charset="0"/>
                </a:rPr>
                <a:t>Great job!</a:t>
              </a:r>
            </a:p>
          </p:txBody>
        </p:sp>
        <p:sp>
          <p:nvSpPr>
            <p:cNvPr id="29" name="TextBox 28"/>
            <p:cNvSpPr txBox="1"/>
            <p:nvPr userDrawn="1"/>
          </p:nvSpPr>
          <p:spPr>
            <a:xfrm>
              <a:off x="423861" y="1689100"/>
              <a:ext cx="1873250" cy="234950"/>
            </a:xfrm>
            <a:prstGeom prst="rect">
              <a:avLst/>
            </a:prstGeom>
          </p:spPr>
          <p:txBody>
            <a:bodyPr wrap="square" lIns="0" tIns="0" rIns="0" bIns="0" rtlCol="0" anchor="ctr" anchorCtr="0">
              <a:noAutofit/>
            </a:bodyPr>
            <a:lstStyle/>
            <a:p>
              <a:pPr algn="ctr"/>
              <a:r>
                <a:rPr lang="en-US" sz="1400" b="0" i="0" dirty="0">
                  <a:solidFill>
                    <a:srgbClr val="003359"/>
                  </a:solidFill>
                  <a:latin typeface="Arial" pitchFamily="34" charset="0"/>
                  <a:cs typeface="Arial" pitchFamily="34" charset="0"/>
                </a:rPr>
                <a:t>Well done</a:t>
              </a:r>
            </a:p>
          </p:txBody>
        </p:sp>
        <p:sp>
          <p:nvSpPr>
            <p:cNvPr id="30" name="TextBox 29"/>
            <p:cNvSpPr txBox="1"/>
            <p:nvPr userDrawn="1"/>
          </p:nvSpPr>
          <p:spPr>
            <a:xfrm>
              <a:off x="423861" y="2082800"/>
              <a:ext cx="1873250" cy="234950"/>
            </a:xfrm>
            <a:prstGeom prst="rect">
              <a:avLst/>
            </a:prstGeom>
          </p:spPr>
          <p:txBody>
            <a:bodyPr wrap="square" lIns="0" tIns="0" rIns="0" bIns="0" rtlCol="0" anchor="ctr" anchorCtr="0">
              <a:noAutofit/>
            </a:bodyPr>
            <a:lstStyle/>
            <a:p>
              <a:pPr algn="ctr"/>
              <a:r>
                <a:rPr lang="en-US" sz="1400" b="0" i="0" dirty="0">
                  <a:solidFill>
                    <a:srgbClr val="003359"/>
                  </a:solidFill>
                  <a:latin typeface="Arial" pitchFamily="34" charset="0"/>
                  <a:cs typeface="Arial" pitchFamily="34" charset="0"/>
                </a:rPr>
                <a:t>Good try</a:t>
              </a:r>
            </a:p>
          </p:txBody>
        </p:sp>
        <p:sp>
          <p:nvSpPr>
            <p:cNvPr id="31" name="TextBox 30"/>
            <p:cNvSpPr txBox="1"/>
            <p:nvPr userDrawn="1"/>
          </p:nvSpPr>
          <p:spPr>
            <a:xfrm>
              <a:off x="423861" y="2476500"/>
              <a:ext cx="1873250" cy="234950"/>
            </a:xfrm>
            <a:prstGeom prst="rect">
              <a:avLst/>
            </a:prstGeom>
          </p:spPr>
          <p:txBody>
            <a:bodyPr wrap="square" lIns="0" tIns="0" rIns="0" bIns="0" rtlCol="0" anchor="ctr" anchorCtr="0">
              <a:noAutofit/>
            </a:bodyPr>
            <a:lstStyle/>
            <a:p>
              <a:pPr algn="ctr"/>
              <a:r>
                <a:rPr lang="en-US" sz="1400" b="0" i="0" dirty="0">
                  <a:solidFill>
                    <a:srgbClr val="003359"/>
                  </a:solidFill>
                  <a:latin typeface="Arial" pitchFamily="34" charset="0"/>
                  <a:cs typeface="Arial" pitchFamily="34" charset="0"/>
                </a:rPr>
                <a:t>More practice</a:t>
              </a:r>
            </a:p>
          </p:txBody>
        </p:sp>
      </p:grpSp>
      <p:grpSp>
        <p:nvGrpSpPr>
          <p:cNvPr id="32" name="Group 31"/>
          <p:cNvGrpSpPr/>
          <p:nvPr/>
        </p:nvGrpSpPr>
        <p:grpSpPr>
          <a:xfrm>
            <a:off x="4648199" y="863600"/>
            <a:ext cx="1997075" cy="1885950"/>
            <a:chOff x="361949" y="863600"/>
            <a:chExt cx="1997075" cy="1885950"/>
          </a:xfrm>
        </p:grpSpPr>
        <p:sp>
          <p:nvSpPr>
            <p:cNvPr id="33" name="Rectangle 32"/>
            <p:cNvSpPr/>
            <p:nvPr userDrawn="1"/>
          </p:nvSpPr>
          <p:spPr>
            <a:xfrm>
              <a:off x="361949" y="863600"/>
              <a:ext cx="1997075" cy="311150"/>
            </a:xfrm>
            <a:prstGeom prst="rect">
              <a:avLst/>
            </a:prstGeom>
            <a:solidFill>
              <a:srgbClr val="00335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34" name="Rectangle 33"/>
            <p:cNvSpPr/>
            <p:nvPr userDrawn="1"/>
          </p:nvSpPr>
          <p:spPr>
            <a:xfrm>
              <a:off x="361949" y="1257300"/>
              <a:ext cx="1997075" cy="311150"/>
            </a:xfrm>
            <a:prstGeom prst="rect">
              <a:avLst/>
            </a:prstGeom>
            <a:solidFill>
              <a:srgbClr val="95DCE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35" name="Rectangle 34"/>
            <p:cNvSpPr/>
            <p:nvPr userDrawn="1"/>
          </p:nvSpPr>
          <p:spPr>
            <a:xfrm>
              <a:off x="361949" y="1651000"/>
              <a:ext cx="1997075" cy="311150"/>
            </a:xfrm>
            <a:prstGeom prst="rect">
              <a:avLst/>
            </a:prstGeom>
            <a:solidFill>
              <a:srgbClr val="95DCE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36" name="Rectangle 35"/>
            <p:cNvSpPr/>
            <p:nvPr userDrawn="1"/>
          </p:nvSpPr>
          <p:spPr>
            <a:xfrm>
              <a:off x="361949" y="2044700"/>
              <a:ext cx="1997075" cy="311150"/>
            </a:xfrm>
            <a:prstGeom prst="rect">
              <a:avLst/>
            </a:prstGeom>
            <a:solidFill>
              <a:srgbClr val="95DCE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37" name="Rectangle 36"/>
            <p:cNvSpPr/>
            <p:nvPr userDrawn="1"/>
          </p:nvSpPr>
          <p:spPr>
            <a:xfrm>
              <a:off x="361949" y="2438400"/>
              <a:ext cx="1997075" cy="311150"/>
            </a:xfrm>
            <a:prstGeom prst="rect">
              <a:avLst/>
            </a:prstGeom>
            <a:solidFill>
              <a:srgbClr val="95DCE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38" name="TextBox 37"/>
            <p:cNvSpPr txBox="1"/>
            <p:nvPr userDrawn="1"/>
          </p:nvSpPr>
          <p:spPr>
            <a:xfrm>
              <a:off x="423861" y="901700"/>
              <a:ext cx="1873250" cy="234950"/>
            </a:xfrm>
            <a:prstGeom prst="rect">
              <a:avLst/>
            </a:prstGeom>
          </p:spPr>
          <p:txBody>
            <a:bodyPr wrap="square" lIns="0" tIns="0" rIns="0" bIns="0" rtlCol="0" anchor="ctr" anchorCtr="0">
              <a:noAutofit/>
            </a:bodyPr>
            <a:lstStyle/>
            <a:p>
              <a:pPr algn="ctr"/>
              <a:r>
                <a:rPr lang="en-US" sz="1400" b="1" i="0" dirty="0">
                  <a:solidFill>
                    <a:schemeClr val="bg1"/>
                  </a:solidFill>
                  <a:latin typeface="Arial" pitchFamily="34" charset="0"/>
                  <a:cs typeface="Arial" pitchFamily="34" charset="0"/>
                </a:rPr>
                <a:t>Student</a:t>
              </a:r>
              <a:r>
                <a:rPr lang="en-US" sz="1400" b="1" i="0" baseline="0" dirty="0">
                  <a:solidFill>
                    <a:schemeClr val="bg1"/>
                  </a:solidFill>
                  <a:latin typeface="Arial" pitchFamily="34" charset="0"/>
                  <a:cs typeface="Arial" pitchFamily="34" charset="0"/>
                </a:rPr>
                <a:t> 3</a:t>
              </a:r>
              <a:endParaRPr lang="en-US" sz="1400" b="1" i="0" dirty="0">
                <a:solidFill>
                  <a:schemeClr val="bg1"/>
                </a:solidFill>
                <a:latin typeface="Arial" pitchFamily="34" charset="0"/>
                <a:cs typeface="Arial" pitchFamily="34" charset="0"/>
              </a:endParaRPr>
            </a:p>
          </p:txBody>
        </p:sp>
        <p:sp>
          <p:nvSpPr>
            <p:cNvPr id="39" name="TextBox 38"/>
            <p:cNvSpPr txBox="1"/>
            <p:nvPr userDrawn="1"/>
          </p:nvSpPr>
          <p:spPr>
            <a:xfrm>
              <a:off x="423861" y="1295400"/>
              <a:ext cx="1873250" cy="234950"/>
            </a:xfrm>
            <a:prstGeom prst="rect">
              <a:avLst/>
            </a:prstGeom>
          </p:spPr>
          <p:txBody>
            <a:bodyPr wrap="square" lIns="0" tIns="0" rIns="0" bIns="0" rtlCol="0" anchor="ctr" anchorCtr="0">
              <a:noAutofit/>
            </a:bodyPr>
            <a:lstStyle/>
            <a:p>
              <a:pPr algn="ctr"/>
              <a:r>
                <a:rPr lang="en-US" sz="1400" b="0" i="0" dirty="0">
                  <a:solidFill>
                    <a:srgbClr val="003359"/>
                  </a:solidFill>
                  <a:latin typeface="Arial" pitchFamily="34" charset="0"/>
                  <a:cs typeface="Arial" pitchFamily="34" charset="0"/>
                </a:rPr>
                <a:t>Great job!</a:t>
              </a:r>
            </a:p>
          </p:txBody>
        </p:sp>
        <p:sp>
          <p:nvSpPr>
            <p:cNvPr id="40" name="TextBox 39"/>
            <p:cNvSpPr txBox="1"/>
            <p:nvPr userDrawn="1"/>
          </p:nvSpPr>
          <p:spPr>
            <a:xfrm>
              <a:off x="423861" y="1689100"/>
              <a:ext cx="1873250" cy="234950"/>
            </a:xfrm>
            <a:prstGeom prst="rect">
              <a:avLst/>
            </a:prstGeom>
          </p:spPr>
          <p:txBody>
            <a:bodyPr wrap="square" lIns="0" tIns="0" rIns="0" bIns="0" rtlCol="0" anchor="ctr" anchorCtr="0">
              <a:noAutofit/>
            </a:bodyPr>
            <a:lstStyle/>
            <a:p>
              <a:pPr algn="ctr"/>
              <a:r>
                <a:rPr lang="en-US" sz="1400" b="0" i="0" dirty="0">
                  <a:solidFill>
                    <a:srgbClr val="003359"/>
                  </a:solidFill>
                  <a:latin typeface="Arial" pitchFamily="34" charset="0"/>
                  <a:cs typeface="Arial" pitchFamily="34" charset="0"/>
                </a:rPr>
                <a:t>Well done</a:t>
              </a:r>
            </a:p>
          </p:txBody>
        </p:sp>
        <p:sp>
          <p:nvSpPr>
            <p:cNvPr id="41" name="TextBox 40"/>
            <p:cNvSpPr txBox="1"/>
            <p:nvPr userDrawn="1"/>
          </p:nvSpPr>
          <p:spPr>
            <a:xfrm>
              <a:off x="423861" y="2082800"/>
              <a:ext cx="1873250" cy="234950"/>
            </a:xfrm>
            <a:prstGeom prst="rect">
              <a:avLst/>
            </a:prstGeom>
          </p:spPr>
          <p:txBody>
            <a:bodyPr wrap="square" lIns="0" tIns="0" rIns="0" bIns="0" rtlCol="0" anchor="ctr" anchorCtr="0">
              <a:noAutofit/>
            </a:bodyPr>
            <a:lstStyle/>
            <a:p>
              <a:pPr algn="ctr"/>
              <a:r>
                <a:rPr lang="en-US" sz="1400" b="0" i="0" dirty="0">
                  <a:solidFill>
                    <a:srgbClr val="003359"/>
                  </a:solidFill>
                  <a:latin typeface="Arial" pitchFamily="34" charset="0"/>
                  <a:cs typeface="Arial" pitchFamily="34" charset="0"/>
                </a:rPr>
                <a:t>Good try</a:t>
              </a:r>
            </a:p>
          </p:txBody>
        </p:sp>
        <p:sp>
          <p:nvSpPr>
            <p:cNvPr id="42" name="TextBox 41"/>
            <p:cNvSpPr txBox="1"/>
            <p:nvPr userDrawn="1"/>
          </p:nvSpPr>
          <p:spPr>
            <a:xfrm>
              <a:off x="423861" y="2476500"/>
              <a:ext cx="1873250" cy="234950"/>
            </a:xfrm>
            <a:prstGeom prst="rect">
              <a:avLst/>
            </a:prstGeom>
          </p:spPr>
          <p:txBody>
            <a:bodyPr wrap="square" lIns="0" tIns="0" rIns="0" bIns="0" rtlCol="0" anchor="ctr" anchorCtr="0">
              <a:noAutofit/>
            </a:bodyPr>
            <a:lstStyle/>
            <a:p>
              <a:pPr algn="ctr"/>
              <a:r>
                <a:rPr lang="en-US" sz="1400" b="0" i="0" dirty="0">
                  <a:solidFill>
                    <a:srgbClr val="003359"/>
                  </a:solidFill>
                  <a:latin typeface="Arial" pitchFamily="34" charset="0"/>
                  <a:cs typeface="Arial" pitchFamily="34" charset="0"/>
                </a:rPr>
                <a:t>More practice</a:t>
              </a:r>
            </a:p>
          </p:txBody>
        </p:sp>
      </p:grpSp>
      <p:grpSp>
        <p:nvGrpSpPr>
          <p:cNvPr id="43" name="Group 42"/>
          <p:cNvGrpSpPr/>
          <p:nvPr/>
        </p:nvGrpSpPr>
        <p:grpSpPr>
          <a:xfrm>
            <a:off x="6788149" y="863600"/>
            <a:ext cx="1997075" cy="1885950"/>
            <a:chOff x="361949" y="863600"/>
            <a:chExt cx="1997075" cy="1885950"/>
          </a:xfrm>
        </p:grpSpPr>
        <p:sp>
          <p:nvSpPr>
            <p:cNvPr id="44" name="Rectangle 43"/>
            <p:cNvSpPr/>
            <p:nvPr userDrawn="1"/>
          </p:nvSpPr>
          <p:spPr>
            <a:xfrm>
              <a:off x="361949" y="863600"/>
              <a:ext cx="1997075" cy="311150"/>
            </a:xfrm>
            <a:prstGeom prst="rect">
              <a:avLst/>
            </a:prstGeom>
            <a:solidFill>
              <a:srgbClr val="00335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45" name="Rectangle 44"/>
            <p:cNvSpPr/>
            <p:nvPr userDrawn="1"/>
          </p:nvSpPr>
          <p:spPr>
            <a:xfrm>
              <a:off x="361949" y="1257300"/>
              <a:ext cx="1997075" cy="311150"/>
            </a:xfrm>
            <a:prstGeom prst="rect">
              <a:avLst/>
            </a:prstGeom>
            <a:solidFill>
              <a:srgbClr val="95DCE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46" name="Rectangle 45"/>
            <p:cNvSpPr/>
            <p:nvPr userDrawn="1"/>
          </p:nvSpPr>
          <p:spPr>
            <a:xfrm>
              <a:off x="361949" y="1651000"/>
              <a:ext cx="1997075" cy="311150"/>
            </a:xfrm>
            <a:prstGeom prst="rect">
              <a:avLst/>
            </a:prstGeom>
            <a:solidFill>
              <a:srgbClr val="95DCE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47" name="Rectangle 46"/>
            <p:cNvSpPr/>
            <p:nvPr userDrawn="1"/>
          </p:nvSpPr>
          <p:spPr>
            <a:xfrm>
              <a:off x="361949" y="2044700"/>
              <a:ext cx="1997075" cy="311150"/>
            </a:xfrm>
            <a:prstGeom prst="rect">
              <a:avLst/>
            </a:prstGeom>
            <a:solidFill>
              <a:srgbClr val="95DCE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48" name="Rectangle 47"/>
            <p:cNvSpPr/>
            <p:nvPr userDrawn="1"/>
          </p:nvSpPr>
          <p:spPr>
            <a:xfrm>
              <a:off x="361949" y="2438400"/>
              <a:ext cx="1997075" cy="311150"/>
            </a:xfrm>
            <a:prstGeom prst="rect">
              <a:avLst/>
            </a:prstGeom>
            <a:solidFill>
              <a:srgbClr val="95DCE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49" name="TextBox 48"/>
            <p:cNvSpPr txBox="1"/>
            <p:nvPr userDrawn="1"/>
          </p:nvSpPr>
          <p:spPr>
            <a:xfrm>
              <a:off x="423861" y="901700"/>
              <a:ext cx="1873250" cy="234950"/>
            </a:xfrm>
            <a:prstGeom prst="rect">
              <a:avLst/>
            </a:prstGeom>
          </p:spPr>
          <p:txBody>
            <a:bodyPr wrap="square" lIns="0" tIns="0" rIns="0" bIns="0" rtlCol="0" anchor="ctr" anchorCtr="0">
              <a:noAutofit/>
            </a:bodyPr>
            <a:lstStyle/>
            <a:p>
              <a:pPr algn="ctr"/>
              <a:r>
                <a:rPr lang="en-US" sz="1400" b="1" i="0" dirty="0">
                  <a:solidFill>
                    <a:schemeClr val="bg1"/>
                  </a:solidFill>
                  <a:latin typeface="Arial" pitchFamily="34" charset="0"/>
                  <a:cs typeface="Arial" pitchFamily="34" charset="0"/>
                </a:rPr>
                <a:t>Student</a:t>
              </a:r>
              <a:r>
                <a:rPr lang="en-US" sz="1400" b="1" i="0" baseline="0" dirty="0">
                  <a:solidFill>
                    <a:schemeClr val="bg1"/>
                  </a:solidFill>
                  <a:latin typeface="Arial" pitchFamily="34" charset="0"/>
                  <a:cs typeface="Arial" pitchFamily="34" charset="0"/>
                </a:rPr>
                <a:t> 4</a:t>
              </a:r>
              <a:endParaRPr lang="en-US" sz="1400" b="1" i="0" dirty="0">
                <a:solidFill>
                  <a:schemeClr val="bg1"/>
                </a:solidFill>
                <a:latin typeface="Arial" pitchFamily="34" charset="0"/>
                <a:cs typeface="Arial" pitchFamily="34" charset="0"/>
              </a:endParaRPr>
            </a:p>
          </p:txBody>
        </p:sp>
        <p:sp>
          <p:nvSpPr>
            <p:cNvPr id="50" name="TextBox 49"/>
            <p:cNvSpPr txBox="1"/>
            <p:nvPr userDrawn="1"/>
          </p:nvSpPr>
          <p:spPr>
            <a:xfrm>
              <a:off x="423861" y="1295400"/>
              <a:ext cx="1873250" cy="234950"/>
            </a:xfrm>
            <a:prstGeom prst="rect">
              <a:avLst/>
            </a:prstGeom>
          </p:spPr>
          <p:txBody>
            <a:bodyPr wrap="square" lIns="0" tIns="0" rIns="0" bIns="0" rtlCol="0" anchor="ctr" anchorCtr="0">
              <a:noAutofit/>
            </a:bodyPr>
            <a:lstStyle/>
            <a:p>
              <a:pPr algn="ctr"/>
              <a:r>
                <a:rPr lang="en-US" sz="1400" b="0" i="0" dirty="0">
                  <a:solidFill>
                    <a:srgbClr val="003359"/>
                  </a:solidFill>
                  <a:latin typeface="Arial" pitchFamily="34" charset="0"/>
                  <a:cs typeface="Arial" pitchFamily="34" charset="0"/>
                </a:rPr>
                <a:t>Great job!</a:t>
              </a:r>
            </a:p>
          </p:txBody>
        </p:sp>
        <p:sp>
          <p:nvSpPr>
            <p:cNvPr id="51" name="TextBox 50"/>
            <p:cNvSpPr txBox="1"/>
            <p:nvPr userDrawn="1"/>
          </p:nvSpPr>
          <p:spPr>
            <a:xfrm>
              <a:off x="423861" y="1689100"/>
              <a:ext cx="1873250" cy="234950"/>
            </a:xfrm>
            <a:prstGeom prst="rect">
              <a:avLst/>
            </a:prstGeom>
          </p:spPr>
          <p:txBody>
            <a:bodyPr wrap="square" lIns="0" tIns="0" rIns="0" bIns="0" rtlCol="0" anchor="ctr" anchorCtr="0">
              <a:noAutofit/>
            </a:bodyPr>
            <a:lstStyle/>
            <a:p>
              <a:pPr algn="ctr"/>
              <a:r>
                <a:rPr lang="en-US" sz="1400" b="0" i="0" dirty="0">
                  <a:solidFill>
                    <a:srgbClr val="003359"/>
                  </a:solidFill>
                  <a:latin typeface="Arial" pitchFamily="34" charset="0"/>
                  <a:cs typeface="Arial" pitchFamily="34" charset="0"/>
                </a:rPr>
                <a:t>Well done</a:t>
              </a:r>
            </a:p>
          </p:txBody>
        </p:sp>
        <p:sp>
          <p:nvSpPr>
            <p:cNvPr id="52" name="TextBox 51"/>
            <p:cNvSpPr txBox="1"/>
            <p:nvPr userDrawn="1"/>
          </p:nvSpPr>
          <p:spPr>
            <a:xfrm>
              <a:off x="423861" y="2082800"/>
              <a:ext cx="1873250" cy="234950"/>
            </a:xfrm>
            <a:prstGeom prst="rect">
              <a:avLst/>
            </a:prstGeom>
          </p:spPr>
          <p:txBody>
            <a:bodyPr wrap="square" lIns="0" tIns="0" rIns="0" bIns="0" rtlCol="0" anchor="ctr" anchorCtr="0">
              <a:noAutofit/>
            </a:bodyPr>
            <a:lstStyle/>
            <a:p>
              <a:pPr algn="ctr"/>
              <a:r>
                <a:rPr lang="en-US" sz="1400" b="0" i="0" dirty="0">
                  <a:solidFill>
                    <a:srgbClr val="003359"/>
                  </a:solidFill>
                  <a:latin typeface="Arial" pitchFamily="34" charset="0"/>
                  <a:cs typeface="Arial" pitchFamily="34" charset="0"/>
                </a:rPr>
                <a:t>Good try</a:t>
              </a:r>
            </a:p>
          </p:txBody>
        </p:sp>
        <p:sp>
          <p:nvSpPr>
            <p:cNvPr id="53" name="TextBox 52"/>
            <p:cNvSpPr txBox="1"/>
            <p:nvPr userDrawn="1"/>
          </p:nvSpPr>
          <p:spPr>
            <a:xfrm>
              <a:off x="423861" y="2476500"/>
              <a:ext cx="1873250" cy="234950"/>
            </a:xfrm>
            <a:prstGeom prst="rect">
              <a:avLst/>
            </a:prstGeom>
          </p:spPr>
          <p:txBody>
            <a:bodyPr wrap="square" lIns="0" tIns="0" rIns="0" bIns="0" rtlCol="0" anchor="ctr" anchorCtr="0">
              <a:noAutofit/>
            </a:bodyPr>
            <a:lstStyle/>
            <a:p>
              <a:pPr algn="ctr"/>
              <a:r>
                <a:rPr lang="en-US" sz="1400" b="0" i="0" dirty="0">
                  <a:solidFill>
                    <a:srgbClr val="003359"/>
                  </a:solidFill>
                  <a:latin typeface="Arial" pitchFamily="34" charset="0"/>
                  <a:cs typeface="Arial" pitchFamily="34" charset="0"/>
                </a:rPr>
                <a:t>More practice</a:t>
              </a:r>
            </a:p>
          </p:txBody>
        </p:sp>
      </p:grpSp>
      <p:sp>
        <p:nvSpPr>
          <p:cNvPr id="54" name="TextBox 53"/>
          <p:cNvSpPr txBox="1"/>
          <p:nvPr/>
        </p:nvSpPr>
        <p:spPr>
          <a:xfrm>
            <a:off x="590550" y="3041650"/>
            <a:ext cx="2197100" cy="246221"/>
          </a:xfrm>
          <a:prstGeom prst="rect">
            <a:avLst/>
          </a:prstGeom>
        </p:spPr>
        <p:txBody>
          <a:bodyPr wrap="square" lIns="0" tIns="0" rIns="0" bIns="0" rtlCol="0">
            <a:spAutoFit/>
          </a:bodyPr>
          <a:lstStyle/>
          <a:p>
            <a:pPr algn="l"/>
            <a:r>
              <a:rPr lang="en-US" sz="1600" b="1" i="0" dirty="0">
                <a:solidFill>
                  <a:srgbClr val="003359"/>
                </a:solidFill>
                <a:latin typeface="Arial" pitchFamily="34" charset="0"/>
                <a:cs typeface="Arial" pitchFamily="34" charset="0"/>
              </a:rPr>
              <a:t>Feedback</a:t>
            </a:r>
          </a:p>
        </p:txBody>
      </p:sp>
      <p:grpSp>
        <p:nvGrpSpPr>
          <p:cNvPr id="58" name="Group 57"/>
          <p:cNvGrpSpPr/>
          <p:nvPr/>
        </p:nvGrpSpPr>
        <p:grpSpPr>
          <a:xfrm>
            <a:off x="0" y="446088"/>
            <a:ext cx="9144000" cy="72000"/>
            <a:chOff x="0" y="446088"/>
            <a:chExt cx="9144000" cy="72000"/>
          </a:xfrm>
        </p:grpSpPr>
        <p:sp>
          <p:nvSpPr>
            <p:cNvPr id="59" name="Rectangle 58"/>
            <p:cNvSpPr/>
            <p:nvPr/>
          </p:nvSpPr>
          <p:spPr>
            <a:xfrm>
              <a:off x="0" y="446088"/>
              <a:ext cx="9144000" cy="72000"/>
            </a:xfrm>
            <a:prstGeom prst="rect">
              <a:avLst/>
            </a:prstGeom>
            <a:solidFill>
              <a:srgbClr val="FF8E7E">
                <a:alpha val="74902"/>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60" name="Rectangle 59"/>
            <p:cNvSpPr/>
            <p:nvPr/>
          </p:nvSpPr>
          <p:spPr>
            <a:xfrm>
              <a:off x="1" y="446088"/>
              <a:ext cx="358774" cy="72000"/>
            </a:xfrm>
            <a:prstGeom prst="rect">
              <a:avLst/>
            </a:prstGeom>
            <a:solidFill>
              <a:srgbClr val="FF8E7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grpSp>
    </p:spTree>
    <p:extLst>
      <p:ext uri="{BB962C8B-B14F-4D97-AF65-F5344CB8AC3E}">
        <p14:creationId xmlns:p14="http://schemas.microsoft.com/office/powerpoint/2010/main" val="14899189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9144000" cy="447674"/>
          </a:xfrm>
          <a:prstGeom prst="rect">
            <a:avLst/>
          </a:prstGeom>
          <a:solidFill>
            <a:srgbClr val="00335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5" name="Title 8"/>
          <p:cNvSpPr txBox="1">
            <a:spLocks/>
          </p:cNvSpPr>
          <p:nvPr/>
        </p:nvSpPr>
        <p:spPr>
          <a:xfrm>
            <a:off x="355600" y="104775"/>
            <a:ext cx="5168900" cy="246221"/>
          </a:xfrm>
          <a:prstGeom prst="rect">
            <a:avLst/>
          </a:prstGeom>
        </p:spPr>
        <p:txBody>
          <a:bodyPr vert="horz" wrap="square" lIns="0" tIns="0" rIns="0" bIns="0">
            <a:spAutoFit/>
          </a:bodyPr>
          <a:lstStyle>
            <a:lvl1pPr algn="l" defTabSz="457200" rtl="0" eaLnBrk="1" latinLnBrk="0" hangingPunct="1">
              <a:spcBef>
                <a:spcPct val="0"/>
              </a:spcBef>
              <a:buNone/>
              <a:defRPr sz="1600" b="1" i="0" kern="1200">
                <a:solidFill>
                  <a:srgbClr val="FFFFFF"/>
                </a:solidFill>
                <a:latin typeface="Arial"/>
                <a:ea typeface="+mj-ea"/>
                <a:cs typeface="Arial"/>
              </a:defRPr>
            </a:lvl1pPr>
          </a:lstStyle>
          <a:p>
            <a:r>
              <a:rPr lang="en-US" dirty="0">
                <a:latin typeface="Arial" pitchFamily="34" charset="0"/>
                <a:cs typeface="Arial" pitchFamily="34" charset="0"/>
              </a:rPr>
              <a:t>Part 4.0: Communication</a:t>
            </a:r>
          </a:p>
        </p:txBody>
      </p:sp>
      <p:sp>
        <p:nvSpPr>
          <p:cNvPr id="6" name="Text Placeholder 16"/>
          <p:cNvSpPr txBox="1">
            <a:spLocks/>
          </p:cNvSpPr>
          <p:nvPr/>
        </p:nvSpPr>
        <p:spPr>
          <a:xfrm>
            <a:off x="5549900" y="95250"/>
            <a:ext cx="3238500" cy="260350"/>
          </a:xfrm>
          <a:prstGeom prst="rect">
            <a:avLst/>
          </a:prstGeom>
        </p:spPr>
        <p:txBody>
          <a:bodyPr vert="horz" lIns="0" tIns="0" rIns="0" bIns="0">
            <a:normAutofit/>
          </a:bodyPr>
          <a:lstStyle>
            <a:lvl1pPr marL="0" indent="0" algn="r" defTabSz="457200" rtl="0" eaLnBrk="1" latinLnBrk="0" hangingPunct="1">
              <a:spcBef>
                <a:spcPct val="20000"/>
              </a:spcBef>
              <a:buFont typeface="Arial"/>
              <a:buNone/>
              <a:defRPr sz="1600" b="0" i="0" kern="1200">
                <a:solidFill>
                  <a:schemeClr val="bg1"/>
                </a:solidFill>
                <a:latin typeface="Arial"/>
                <a:ea typeface="+mn-ea"/>
                <a:cs typeface="Arial"/>
              </a:defRPr>
            </a:lvl1pPr>
            <a:lvl2pPr marL="457200" indent="0" algn="l" defTabSz="457200" rtl="0" eaLnBrk="1" latinLnBrk="0" hangingPunct="1">
              <a:spcBef>
                <a:spcPct val="20000"/>
              </a:spcBef>
              <a:buFont typeface="Arial"/>
              <a:buNone/>
              <a:defRPr sz="1600" b="0" i="0" kern="1200">
                <a:solidFill>
                  <a:srgbClr val="F12C3E"/>
                </a:solidFill>
                <a:latin typeface="Arial"/>
                <a:ea typeface="+mn-ea"/>
                <a:cs typeface="Arial"/>
              </a:defRPr>
            </a:lvl2pPr>
            <a:lvl3pPr marL="914400" indent="0" algn="l" defTabSz="457200" rtl="0" eaLnBrk="1" latinLnBrk="0" hangingPunct="1">
              <a:spcBef>
                <a:spcPct val="20000"/>
              </a:spcBef>
              <a:buFont typeface="Arial"/>
              <a:buNone/>
              <a:defRPr sz="1600" b="0" i="0" kern="1200">
                <a:solidFill>
                  <a:srgbClr val="F12C3E"/>
                </a:solidFill>
                <a:latin typeface="Arial"/>
                <a:ea typeface="+mn-ea"/>
                <a:cs typeface="Arial"/>
              </a:defRPr>
            </a:lvl3pPr>
            <a:lvl4pPr marL="1371600" indent="0" algn="l" defTabSz="457200" rtl="0" eaLnBrk="1" latinLnBrk="0" hangingPunct="1">
              <a:spcBef>
                <a:spcPct val="20000"/>
              </a:spcBef>
              <a:buFont typeface="Arial"/>
              <a:buNone/>
              <a:defRPr sz="1600" b="0" i="0" kern="1200">
                <a:solidFill>
                  <a:srgbClr val="F12C3E"/>
                </a:solidFill>
                <a:latin typeface="Arial"/>
                <a:ea typeface="+mn-ea"/>
                <a:cs typeface="Arial"/>
              </a:defRPr>
            </a:lvl4pPr>
            <a:lvl5pPr marL="1828800" indent="0" algn="l" defTabSz="457200" rtl="0" eaLnBrk="1" latinLnBrk="0" hangingPunct="1">
              <a:spcBef>
                <a:spcPct val="20000"/>
              </a:spcBef>
              <a:buFont typeface="Arial"/>
              <a:buNone/>
              <a:defRPr sz="1600" b="0" i="0" kern="1200">
                <a:solidFill>
                  <a:srgbClr val="F12C3E"/>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latin typeface="Arial" pitchFamily="34" charset="0"/>
                <a:cs typeface="Arial" pitchFamily="34" charset="0"/>
              </a:rPr>
              <a:t>Activity 4.1: Context Creation</a:t>
            </a:r>
            <a:endParaRPr lang="en-GB" dirty="0">
              <a:latin typeface="Arial" pitchFamily="34" charset="0"/>
              <a:cs typeface="Arial" pitchFamily="34" charset="0"/>
            </a:endParaRPr>
          </a:p>
        </p:txBody>
      </p:sp>
      <p:pic>
        <p:nvPicPr>
          <p:cNvPr id="2" name="Picture 1"/>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646238" y="850901"/>
            <a:ext cx="5918200" cy="3943350"/>
          </a:xfrm>
          <a:prstGeom prst="rect">
            <a:avLst/>
          </a:prstGeom>
        </p:spPr>
      </p:pic>
      <p:grpSp>
        <p:nvGrpSpPr>
          <p:cNvPr id="13" name="Group 12"/>
          <p:cNvGrpSpPr/>
          <p:nvPr/>
        </p:nvGrpSpPr>
        <p:grpSpPr>
          <a:xfrm>
            <a:off x="888810" y="927605"/>
            <a:ext cx="2175264" cy="648000"/>
            <a:chOff x="2374512" y="2403986"/>
            <a:chExt cx="2175264" cy="648000"/>
          </a:xfrm>
        </p:grpSpPr>
        <p:sp>
          <p:nvSpPr>
            <p:cNvPr id="14" name="TextBox 13"/>
            <p:cNvSpPr txBox="1"/>
            <p:nvPr/>
          </p:nvSpPr>
          <p:spPr>
            <a:xfrm>
              <a:off x="2374512" y="2403986"/>
              <a:ext cx="1971675" cy="648000"/>
            </a:xfrm>
            <a:prstGeom prst="rect">
              <a:avLst/>
            </a:prstGeom>
            <a:solidFill>
              <a:srgbClr val="F9B1BA"/>
            </a:solidFill>
            <a:ln w="161925" cap="rnd">
              <a:solidFill>
                <a:srgbClr val="F9B1BA"/>
              </a:solidFill>
            </a:ln>
            <a:effectLst/>
          </p:spPr>
          <p:txBody>
            <a:bodyPr wrap="square" lIns="0" tIns="0" rIns="0" bIns="0" rtlCol="0" anchor="ctr" anchorCtr="1">
              <a:noAutofit/>
            </a:bodyPr>
            <a:lstStyle/>
            <a:p>
              <a:pPr algn="ctr"/>
              <a:r>
                <a:rPr lang="en-US" sz="1600" dirty="0">
                  <a:latin typeface="Arial" pitchFamily="34" charset="0"/>
                  <a:cs typeface="Arial" pitchFamily="34" charset="0"/>
                </a:rPr>
                <a:t>Yes</a:t>
              </a:r>
              <a:r>
                <a:rPr lang="en-US" sz="1600" dirty="0" smtClean="0">
                  <a:latin typeface="Arial" pitchFamily="34" charset="0"/>
                  <a:cs typeface="Arial" pitchFamily="34" charset="0"/>
                </a:rPr>
                <a:t>, </a:t>
              </a:r>
              <a:r>
                <a:rPr lang="en-US" sz="1600" u="dotted" dirty="0" smtClean="0">
                  <a:latin typeface="Arial" pitchFamily="34" charset="0"/>
                  <a:cs typeface="Arial" pitchFamily="34" charset="0"/>
                </a:rPr>
                <a:t>     .</a:t>
              </a:r>
              <a:endParaRPr lang="en-US" sz="1600" u="dotted" dirty="0">
                <a:solidFill>
                  <a:srgbClr val="003359"/>
                </a:solidFill>
                <a:latin typeface="Arial" pitchFamily="34" charset="0"/>
                <a:cs typeface="Arial" pitchFamily="34" charset="0"/>
              </a:endParaRPr>
            </a:p>
          </p:txBody>
        </p:sp>
        <p:sp>
          <p:nvSpPr>
            <p:cNvPr id="15" name="Right Triangle 14"/>
            <p:cNvSpPr/>
            <p:nvPr/>
          </p:nvSpPr>
          <p:spPr>
            <a:xfrm rot="10800000" flipH="1" flipV="1">
              <a:off x="4403725" y="2669556"/>
              <a:ext cx="146051" cy="146051"/>
            </a:xfrm>
            <a:prstGeom prst="rtTriangle">
              <a:avLst/>
            </a:prstGeom>
            <a:solidFill>
              <a:srgbClr val="F9B1B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pitchFamily="34" charset="0"/>
                <a:cs typeface="Arial" pitchFamily="34" charset="0"/>
              </a:endParaRPr>
            </a:p>
          </p:txBody>
        </p:sp>
      </p:grpSp>
      <p:sp>
        <p:nvSpPr>
          <p:cNvPr id="16" name="TextBox 15"/>
          <p:cNvSpPr txBox="1"/>
          <p:nvPr/>
        </p:nvSpPr>
        <p:spPr>
          <a:xfrm>
            <a:off x="1829194" y="1075930"/>
            <a:ext cx="495300" cy="338137"/>
          </a:xfrm>
          <a:prstGeom prst="rect">
            <a:avLst/>
          </a:prstGeom>
          <a:noFill/>
        </p:spPr>
        <p:txBody>
          <a:bodyPr>
            <a:spAutoFit/>
          </a:bodyPr>
          <a:lstStyle/>
          <a:p>
            <a:pPr eaLnBrk="1" hangingPunct="1">
              <a:defRPr/>
            </a:pPr>
            <a:r>
              <a:rPr lang="en-US" sz="1600" dirty="0">
                <a:solidFill>
                  <a:srgbClr val="003359"/>
                </a:solidFill>
                <a:latin typeface="Arial" pitchFamily="34" charset="0"/>
                <a:cs typeface="Arial" pitchFamily="34" charset="0"/>
              </a:rPr>
              <a:t>it is</a:t>
            </a:r>
          </a:p>
        </p:txBody>
      </p:sp>
      <p:grpSp>
        <p:nvGrpSpPr>
          <p:cNvPr id="17" name="Group 16"/>
          <p:cNvGrpSpPr/>
          <p:nvPr/>
        </p:nvGrpSpPr>
        <p:grpSpPr>
          <a:xfrm flipH="1">
            <a:off x="431499" y="3838066"/>
            <a:ext cx="3132000" cy="870251"/>
            <a:chOff x="2999118" y="3840162"/>
            <a:chExt cx="3132000" cy="870251"/>
          </a:xfrm>
        </p:grpSpPr>
        <p:sp>
          <p:nvSpPr>
            <p:cNvPr id="18" name="TextBox 17"/>
            <p:cNvSpPr txBox="1"/>
            <p:nvPr/>
          </p:nvSpPr>
          <p:spPr>
            <a:xfrm flipH="1">
              <a:off x="2999118" y="4062413"/>
              <a:ext cx="3132000" cy="648000"/>
            </a:xfrm>
            <a:prstGeom prst="rect">
              <a:avLst/>
            </a:prstGeom>
            <a:solidFill>
              <a:srgbClr val="F9B1BA"/>
            </a:solidFill>
            <a:ln w="161925" cap="rnd">
              <a:solidFill>
                <a:srgbClr val="F9B1BA"/>
              </a:solidFill>
            </a:ln>
            <a:effectLst/>
          </p:spPr>
          <p:txBody>
            <a:bodyPr wrap="square" lIns="0" tIns="0" rIns="0" bIns="0" rtlCol="0" anchor="ctr" anchorCtr="1">
              <a:noAutofit/>
            </a:bodyPr>
            <a:lstStyle/>
            <a:p>
              <a:pPr algn="ctr"/>
              <a:r>
                <a:rPr lang="en-US" sz="1600" dirty="0">
                  <a:solidFill>
                    <a:srgbClr val="003359"/>
                  </a:solidFill>
                  <a:latin typeface="Arial" pitchFamily="34" charset="0"/>
                  <a:cs typeface="Arial" pitchFamily="34" charset="0"/>
                </a:rPr>
                <a:t>Yes. Please </a:t>
              </a:r>
              <a:r>
                <a:rPr lang="en-US" sz="1600" dirty="0" smtClean="0">
                  <a:solidFill>
                    <a:srgbClr val="003359"/>
                  </a:solidFill>
                  <a:latin typeface="Arial" pitchFamily="34" charset="0"/>
                  <a:cs typeface="Arial" pitchFamily="34" charset="0"/>
                </a:rPr>
                <a:t>give </a:t>
              </a:r>
              <a:r>
                <a:rPr lang="en-US" sz="1600" u="dotted" dirty="0" smtClean="0">
                  <a:solidFill>
                    <a:srgbClr val="003359"/>
                  </a:solidFill>
                  <a:latin typeface="Arial" pitchFamily="34" charset="0"/>
                  <a:cs typeface="Arial" pitchFamily="34" charset="0"/>
                </a:rPr>
                <a:t>   </a:t>
              </a:r>
              <a:r>
                <a:rPr lang="en-US" sz="1600" dirty="0" smtClean="0">
                  <a:solidFill>
                    <a:srgbClr val="003359"/>
                  </a:solidFill>
                  <a:latin typeface="Arial" pitchFamily="34" charset="0"/>
                  <a:cs typeface="Arial" pitchFamily="34" charset="0"/>
                </a:rPr>
                <a:t> to </a:t>
              </a:r>
              <a:r>
                <a:rPr lang="en-US" sz="1600" u="dotted" dirty="0" smtClean="0">
                  <a:solidFill>
                    <a:srgbClr val="003359"/>
                  </a:solidFill>
                  <a:latin typeface="Arial" pitchFamily="34" charset="0"/>
                  <a:cs typeface="Arial" pitchFamily="34" charset="0"/>
                </a:rPr>
                <a:t>     .</a:t>
              </a:r>
              <a:endParaRPr lang="en-US" sz="1600" u="dotted" dirty="0">
                <a:solidFill>
                  <a:srgbClr val="003359"/>
                </a:solidFill>
                <a:latin typeface="Arial" pitchFamily="34" charset="0"/>
                <a:cs typeface="Arial" pitchFamily="34" charset="0"/>
              </a:endParaRPr>
            </a:p>
          </p:txBody>
        </p:sp>
        <p:sp>
          <p:nvSpPr>
            <p:cNvPr id="19" name="Right Triangle 18"/>
            <p:cNvSpPr/>
            <p:nvPr/>
          </p:nvSpPr>
          <p:spPr>
            <a:xfrm>
              <a:off x="3586535" y="3840162"/>
              <a:ext cx="146051" cy="146051"/>
            </a:xfrm>
            <a:prstGeom prst="rtTriangle">
              <a:avLst/>
            </a:prstGeom>
            <a:solidFill>
              <a:srgbClr val="F9B1B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pitchFamily="34" charset="0"/>
                <a:cs typeface="Arial" pitchFamily="34" charset="0"/>
              </a:endParaRPr>
            </a:p>
          </p:txBody>
        </p:sp>
      </p:grpSp>
      <p:sp>
        <p:nvSpPr>
          <p:cNvPr id="20" name="TextBox 19"/>
          <p:cNvSpPr txBox="1"/>
          <p:nvPr/>
        </p:nvSpPr>
        <p:spPr>
          <a:xfrm>
            <a:off x="2294297" y="4220037"/>
            <a:ext cx="1033307" cy="339725"/>
          </a:xfrm>
          <a:prstGeom prst="rect">
            <a:avLst/>
          </a:prstGeom>
          <a:noFill/>
        </p:spPr>
        <p:txBody>
          <a:bodyPr>
            <a:spAutoFit/>
          </a:bodyPr>
          <a:lstStyle/>
          <a:p>
            <a:pPr eaLnBrk="1" hangingPunct="1">
              <a:defRPr/>
            </a:pPr>
            <a:r>
              <a:rPr lang="en-US" sz="1600" dirty="0" smtClean="0">
                <a:solidFill>
                  <a:srgbClr val="003359"/>
                </a:solidFill>
                <a:latin typeface="Arial" pitchFamily="34" charset="0"/>
                <a:cs typeface="Arial" pitchFamily="34" charset="0"/>
              </a:rPr>
              <a:t>it      me</a:t>
            </a:r>
            <a:endParaRPr lang="en-US" sz="1600" dirty="0">
              <a:solidFill>
                <a:srgbClr val="003359"/>
              </a:solidFill>
              <a:latin typeface="Arial" pitchFamily="34" charset="0"/>
              <a:cs typeface="Arial" pitchFamily="34" charset="0"/>
            </a:endParaRPr>
          </a:p>
        </p:txBody>
      </p:sp>
      <p:grpSp>
        <p:nvGrpSpPr>
          <p:cNvPr id="21" name="Group 20"/>
          <p:cNvGrpSpPr/>
          <p:nvPr/>
        </p:nvGrpSpPr>
        <p:grpSpPr>
          <a:xfrm flipH="1">
            <a:off x="6075646" y="910676"/>
            <a:ext cx="2186722" cy="648000"/>
            <a:chOff x="2326541" y="1912955"/>
            <a:chExt cx="2186722" cy="648000"/>
          </a:xfrm>
          <a:solidFill>
            <a:srgbClr val="D0ECF3"/>
          </a:solidFill>
        </p:grpSpPr>
        <p:sp>
          <p:nvSpPr>
            <p:cNvPr id="22" name="TextBox 21"/>
            <p:cNvSpPr txBox="1"/>
            <p:nvPr/>
          </p:nvSpPr>
          <p:spPr>
            <a:xfrm>
              <a:off x="2326541" y="1912955"/>
              <a:ext cx="1972800" cy="648000"/>
            </a:xfrm>
            <a:prstGeom prst="rect">
              <a:avLst/>
            </a:prstGeom>
            <a:solidFill>
              <a:srgbClr val="C7EDF6"/>
            </a:solidFill>
            <a:ln w="161925" cap="rnd">
              <a:solidFill>
                <a:srgbClr val="C7EDF6"/>
              </a:solidFill>
            </a:ln>
            <a:effectLst/>
          </p:spPr>
          <p:txBody>
            <a:bodyPr wrap="square" lIns="0" tIns="0" rIns="0" bIns="0" rtlCol="0" anchor="ctr" anchorCtr="1">
              <a:noAutofit/>
            </a:bodyPr>
            <a:lstStyle/>
            <a:p>
              <a:pPr algn="ctr"/>
              <a:r>
                <a:rPr lang="en-GB" sz="1600" dirty="0">
                  <a:solidFill>
                    <a:srgbClr val="003359"/>
                  </a:solidFill>
                  <a:latin typeface="Arial" pitchFamily="34" charset="0"/>
                  <a:cs typeface="Arial" pitchFamily="34" charset="0"/>
                </a:rPr>
                <a:t>Is this yours?</a:t>
              </a:r>
              <a:endParaRPr lang="en-US" sz="1600" dirty="0">
                <a:solidFill>
                  <a:srgbClr val="003359"/>
                </a:solidFill>
                <a:latin typeface="Arial" pitchFamily="34" charset="0"/>
                <a:cs typeface="Arial" pitchFamily="34" charset="0"/>
              </a:endParaRPr>
            </a:p>
          </p:txBody>
        </p:sp>
        <p:sp>
          <p:nvSpPr>
            <p:cNvPr id="24" name="Right Triangle 23"/>
            <p:cNvSpPr/>
            <p:nvPr/>
          </p:nvSpPr>
          <p:spPr>
            <a:xfrm rot="10800000" flipH="1" flipV="1">
              <a:off x="4367212" y="2192230"/>
              <a:ext cx="146051" cy="146051"/>
            </a:xfrm>
            <a:prstGeom prst="rtTriangle">
              <a:avLst/>
            </a:prstGeom>
            <a:grpFill/>
            <a:ln>
              <a:solidFill>
                <a:srgbClr val="D0ECF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pitchFamily="34" charset="0"/>
                <a:cs typeface="Arial" pitchFamily="34" charset="0"/>
              </a:endParaRPr>
            </a:p>
          </p:txBody>
        </p:sp>
      </p:grpSp>
      <p:grpSp>
        <p:nvGrpSpPr>
          <p:cNvPr id="25" name="Group 24"/>
          <p:cNvGrpSpPr/>
          <p:nvPr/>
        </p:nvGrpSpPr>
        <p:grpSpPr>
          <a:xfrm>
            <a:off x="6071812" y="2095623"/>
            <a:ext cx="2190556" cy="648000"/>
            <a:chOff x="2946400" y="2187699"/>
            <a:chExt cx="2190556" cy="648000"/>
          </a:xfrm>
        </p:grpSpPr>
        <p:sp>
          <p:nvSpPr>
            <p:cNvPr id="26" name="TextBox 25"/>
            <p:cNvSpPr txBox="1"/>
            <p:nvPr/>
          </p:nvSpPr>
          <p:spPr>
            <a:xfrm flipH="1">
              <a:off x="3165281" y="2187699"/>
              <a:ext cx="1971675" cy="648000"/>
            </a:xfrm>
            <a:prstGeom prst="rect">
              <a:avLst/>
            </a:prstGeom>
            <a:solidFill>
              <a:srgbClr val="C7EDF6"/>
            </a:solidFill>
            <a:ln w="161925" cap="rnd">
              <a:solidFill>
                <a:srgbClr val="C7EDF6"/>
              </a:solidFill>
            </a:ln>
            <a:effectLst/>
          </p:spPr>
          <p:txBody>
            <a:bodyPr wrap="square" lIns="0" tIns="0" rIns="0" bIns="0" rtlCol="0" anchor="ctr" anchorCtr="1">
              <a:noAutofit/>
            </a:bodyPr>
            <a:lstStyle/>
            <a:p>
              <a:pPr algn="ctr"/>
              <a:r>
                <a:rPr lang="en-GB" sz="1600" dirty="0">
                  <a:solidFill>
                    <a:srgbClr val="003359"/>
                  </a:solidFill>
                  <a:latin typeface="Arial" pitchFamily="34" charset="0"/>
                  <a:cs typeface="Arial" pitchFamily="34" charset="0"/>
                </a:rPr>
                <a:t>Do you want it?</a:t>
              </a:r>
              <a:endParaRPr lang="en-US" sz="1600" dirty="0">
                <a:solidFill>
                  <a:srgbClr val="003359"/>
                </a:solidFill>
                <a:latin typeface="Arial" pitchFamily="34" charset="0"/>
                <a:cs typeface="Arial" pitchFamily="34" charset="0"/>
              </a:endParaRPr>
            </a:p>
          </p:txBody>
        </p:sp>
        <p:sp>
          <p:nvSpPr>
            <p:cNvPr id="27" name="Right Triangle 26"/>
            <p:cNvSpPr/>
            <p:nvPr/>
          </p:nvSpPr>
          <p:spPr>
            <a:xfrm rot="5400000" flipV="1">
              <a:off x="2946400" y="2521020"/>
              <a:ext cx="146051" cy="146051"/>
            </a:xfrm>
            <a:prstGeom prst="rtTriangle">
              <a:avLst/>
            </a:prstGeom>
            <a:solidFill>
              <a:srgbClr val="C7EDF6"/>
            </a:solidFill>
            <a:ln>
              <a:solidFill>
                <a:srgbClr val="C7EDF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pitchFamily="34" charset="0"/>
                <a:cs typeface="Arial" pitchFamily="34" charset="0"/>
              </a:endParaRPr>
            </a:p>
          </p:txBody>
        </p:sp>
      </p:grpSp>
      <p:grpSp>
        <p:nvGrpSpPr>
          <p:cNvPr id="23" name="Group 22"/>
          <p:cNvGrpSpPr/>
          <p:nvPr/>
        </p:nvGrpSpPr>
        <p:grpSpPr>
          <a:xfrm>
            <a:off x="0" y="446088"/>
            <a:ext cx="9144000" cy="72000"/>
            <a:chOff x="0" y="446088"/>
            <a:chExt cx="9144000" cy="72000"/>
          </a:xfrm>
        </p:grpSpPr>
        <p:sp>
          <p:nvSpPr>
            <p:cNvPr id="28" name="Rectangle 27"/>
            <p:cNvSpPr/>
            <p:nvPr/>
          </p:nvSpPr>
          <p:spPr>
            <a:xfrm>
              <a:off x="0" y="446088"/>
              <a:ext cx="9144000" cy="72000"/>
            </a:xfrm>
            <a:prstGeom prst="rect">
              <a:avLst/>
            </a:prstGeom>
            <a:solidFill>
              <a:srgbClr val="FF8E7E">
                <a:alpha val="74902"/>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29" name="Rectangle 28"/>
            <p:cNvSpPr/>
            <p:nvPr/>
          </p:nvSpPr>
          <p:spPr>
            <a:xfrm>
              <a:off x="1" y="446088"/>
              <a:ext cx="358774" cy="72000"/>
            </a:xfrm>
            <a:prstGeom prst="rect">
              <a:avLst/>
            </a:prstGeom>
            <a:solidFill>
              <a:srgbClr val="FF8E7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grpSp>
    </p:spTree>
    <p:extLst>
      <p:ext uri="{BB962C8B-B14F-4D97-AF65-F5344CB8AC3E}">
        <p14:creationId xmlns:p14="http://schemas.microsoft.com/office/powerpoint/2010/main" val="3606780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20"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Rectangle 67"/>
          <p:cNvSpPr/>
          <p:nvPr/>
        </p:nvSpPr>
        <p:spPr>
          <a:xfrm>
            <a:off x="0" y="1"/>
            <a:ext cx="9144000" cy="447674"/>
          </a:xfrm>
          <a:prstGeom prst="rect">
            <a:avLst/>
          </a:prstGeom>
          <a:solidFill>
            <a:srgbClr val="00335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70" name="Title 8"/>
          <p:cNvSpPr txBox="1">
            <a:spLocks/>
          </p:cNvSpPr>
          <p:nvPr/>
        </p:nvSpPr>
        <p:spPr>
          <a:xfrm>
            <a:off x="355600" y="104775"/>
            <a:ext cx="5168900" cy="246221"/>
          </a:xfrm>
          <a:prstGeom prst="rect">
            <a:avLst/>
          </a:prstGeom>
        </p:spPr>
        <p:txBody>
          <a:bodyPr vert="horz" wrap="square" lIns="0" tIns="0" rIns="0" bIns="0">
            <a:spAutoFit/>
          </a:bodyPr>
          <a:lstStyle>
            <a:lvl1pPr algn="l" defTabSz="457200" rtl="0" eaLnBrk="1" latinLnBrk="0" hangingPunct="1">
              <a:spcBef>
                <a:spcPct val="0"/>
              </a:spcBef>
              <a:buNone/>
              <a:defRPr sz="1600" b="1" i="0" kern="1200">
                <a:solidFill>
                  <a:srgbClr val="FFFFFF"/>
                </a:solidFill>
                <a:latin typeface="Arial"/>
                <a:ea typeface="+mj-ea"/>
                <a:cs typeface="Arial"/>
              </a:defRPr>
            </a:lvl1pPr>
          </a:lstStyle>
          <a:p>
            <a:r>
              <a:rPr lang="en-US" dirty="0">
                <a:latin typeface="Arial" pitchFamily="34" charset="0"/>
                <a:cs typeface="Arial" pitchFamily="34" charset="0"/>
              </a:rPr>
              <a:t>Part 4.0: Communication</a:t>
            </a:r>
          </a:p>
        </p:txBody>
      </p:sp>
      <p:sp>
        <p:nvSpPr>
          <p:cNvPr id="42" name="Text Placeholder 16"/>
          <p:cNvSpPr txBox="1">
            <a:spLocks/>
          </p:cNvSpPr>
          <p:nvPr/>
        </p:nvSpPr>
        <p:spPr>
          <a:xfrm>
            <a:off x="5549900" y="95250"/>
            <a:ext cx="3238500" cy="260350"/>
          </a:xfrm>
          <a:prstGeom prst="rect">
            <a:avLst/>
          </a:prstGeom>
        </p:spPr>
        <p:txBody>
          <a:bodyPr vert="horz" lIns="0" tIns="0" rIns="0" bIns="0">
            <a:normAutofit/>
          </a:bodyPr>
          <a:lstStyle>
            <a:lvl1pPr marL="0" indent="0" algn="r" defTabSz="457200" rtl="0" eaLnBrk="1" latinLnBrk="0" hangingPunct="1">
              <a:spcBef>
                <a:spcPct val="20000"/>
              </a:spcBef>
              <a:buFont typeface="Arial"/>
              <a:buNone/>
              <a:defRPr sz="1600" b="0" i="0" kern="1200">
                <a:solidFill>
                  <a:schemeClr val="bg1"/>
                </a:solidFill>
                <a:latin typeface="Arial"/>
                <a:ea typeface="+mn-ea"/>
                <a:cs typeface="Arial"/>
              </a:defRPr>
            </a:lvl1pPr>
            <a:lvl2pPr marL="457200" indent="0" algn="l" defTabSz="457200" rtl="0" eaLnBrk="1" latinLnBrk="0" hangingPunct="1">
              <a:spcBef>
                <a:spcPct val="20000"/>
              </a:spcBef>
              <a:buFont typeface="Arial"/>
              <a:buNone/>
              <a:defRPr sz="1600" b="0" i="0" kern="1200">
                <a:solidFill>
                  <a:srgbClr val="F12C3E"/>
                </a:solidFill>
                <a:latin typeface="Arial"/>
                <a:ea typeface="+mn-ea"/>
                <a:cs typeface="Arial"/>
              </a:defRPr>
            </a:lvl2pPr>
            <a:lvl3pPr marL="914400" indent="0" algn="l" defTabSz="457200" rtl="0" eaLnBrk="1" latinLnBrk="0" hangingPunct="1">
              <a:spcBef>
                <a:spcPct val="20000"/>
              </a:spcBef>
              <a:buFont typeface="Arial"/>
              <a:buNone/>
              <a:defRPr sz="1600" b="0" i="0" kern="1200">
                <a:solidFill>
                  <a:srgbClr val="F12C3E"/>
                </a:solidFill>
                <a:latin typeface="Arial"/>
                <a:ea typeface="+mn-ea"/>
                <a:cs typeface="Arial"/>
              </a:defRPr>
            </a:lvl3pPr>
            <a:lvl4pPr marL="1371600" indent="0" algn="l" defTabSz="457200" rtl="0" eaLnBrk="1" latinLnBrk="0" hangingPunct="1">
              <a:spcBef>
                <a:spcPct val="20000"/>
              </a:spcBef>
              <a:buFont typeface="Arial"/>
              <a:buNone/>
              <a:defRPr sz="1600" b="0" i="0" kern="1200">
                <a:solidFill>
                  <a:srgbClr val="F12C3E"/>
                </a:solidFill>
                <a:latin typeface="Arial"/>
                <a:ea typeface="+mn-ea"/>
                <a:cs typeface="Arial"/>
              </a:defRPr>
            </a:lvl4pPr>
            <a:lvl5pPr marL="1828800" indent="0" algn="l" defTabSz="457200" rtl="0" eaLnBrk="1" latinLnBrk="0" hangingPunct="1">
              <a:spcBef>
                <a:spcPct val="20000"/>
              </a:spcBef>
              <a:buFont typeface="Arial"/>
              <a:buNone/>
              <a:defRPr sz="1600" b="0" i="0" kern="1200">
                <a:solidFill>
                  <a:srgbClr val="F12C3E"/>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latin typeface="Arial" pitchFamily="34" charset="0"/>
                <a:cs typeface="Arial" pitchFamily="34" charset="0"/>
              </a:rPr>
              <a:t>Activity 4.1: Context Creation</a:t>
            </a:r>
            <a:endParaRPr lang="en-GB" dirty="0">
              <a:latin typeface="Arial" pitchFamily="34" charset="0"/>
              <a:cs typeface="Arial" pitchFamily="34" charset="0"/>
            </a:endParaRPr>
          </a:p>
        </p:txBody>
      </p:sp>
      <p:pic>
        <p:nvPicPr>
          <p:cNvPr id="5" name="Picture 4"/>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498975" y="862496"/>
            <a:ext cx="4289426" cy="3931754"/>
          </a:xfrm>
          <a:prstGeom prst="rect">
            <a:avLst/>
          </a:prstGeom>
        </p:spPr>
      </p:pic>
      <p:grpSp>
        <p:nvGrpSpPr>
          <p:cNvPr id="19" name="Group 18"/>
          <p:cNvGrpSpPr/>
          <p:nvPr/>
        </p:nvGrpSpPr>
        <p:grpSpPr>
          <a:xfrm flipH="1">
            <a:off x="427967" y="921167"/>
            <a:ext cx="1971675" cy="869318"/>
            <a:chOff x="2355851" y="2372168"/>
            <a:chExt cx="1971675" cy="763856"/>
          </a:xfrm>
          <a:solidFill>
            <a:srgbClr val="D0ECF3"/>
          </a:solidFill>
        </p:grpSpPr>
        <p:sp>
          <p:nvSpPr>
            <p:cNvPr id="20" name="TextBox 19"/>
            <p:cNvSpPr txBox="1"/>
            <p:nvPr/>
          </p:nvSpPr>
          <p:spPr>
            <a:xfrm>
              <a:off x="2355851" y="2372168"/>
              <a:ext cx="1971675" cy="569387"/>
            </a:xfrm>
            <a:prstGeom prst="rect">
              <a:avLst/>
            </a:prstGeom>
            <a:solidFill>
              <a:srgbClr val="C7EDF6"/>
            </a:solidFill>
            <a:ln w="161925" cap="rnd">
              <a:solidFill>
                <a:srgbClr val="C7EDF6"/>
              </a:solidFill>
            </a:ln>
            <a:effectLst/>
          </p:spPr>
          <p:txBody>
            <a:bodyPr wrap="square" lIns="0" tIns="0" rIns="0" bIns="0" rtlCol="0" anchor="ctr" anchorCtr="1">
              <a:noAutofit/>
            </a:bodyPr>
            <a:lstStyle/>
            <a:p>
              <a:pPr algn="ctr"/>
              <a:r>
                <a:rPr lang="en-US" sz="1600" dirty="0">
                  <a:solidFill>
                    <a:srgbClr val="003359"/>
                  </a:solidFill>
                  <a:latin typeface="Arial" pitchFamily="34" charset="0"/>
                  <a:cs typeface="Arial" pitchFamily="34" charset="0"/>
                </a:rPr>
                <a:t>Whose car is this?</a:t>
              </a:r>
            </a:p>
          </p:txBody>
        </p:sp>
        <p:sp>
          <p:nvSpPr>
            <p:cNvPr id="21" name="Right Triangle 20"/>
            <p:cNvSpPr/>
            <p:nvPr/>
          </p:nvSpPr>
          <p:spPr>
            <a:xfrm flipH="1" flipV="1">
              <a:off x="3825538" y="3006329"/>
              <a:ext cx="146051" cy="129695"/>
            </a:xfrm>
            <a:prstGeom prst="rtTriangle">
              <a:avLst/>
            </a:prstGeom>
            <a:grpFill/>
            <a:ln>
              <a:solidFill>
                <a:srgbClr val="D0ECF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pitchFamily="34" charset="0"/>
                <a:cs typeface="Arial" pitchFamily="34" charset="0"/>
              </a:endParaRPr>
            </a:p>
          </p:txBody>
        </p:sp>
      </p:grpSp>
      <p:grpSp>
        <p:nvGrpSpPr>
          <p:cNvPr id="25" name="Group 24"/>
          <p:cNvGrpSpPr/>
          <p:nvPr/>
        </p:nvGrpSpPr>
        <p:grpSpPr>
          <a:xfrm>
            <a:off x="425193" y="3861598"/>
            <a:ext cx="2674800" cy="851590"/>
            <a:chOff x="3123387" y="3840162"/>
            <a:chExt cx="2674800" cy="851590"/>
          </a:xfrm>
        </p:grpSpPr>
        <p:sp>
          <p:nvSpPr>
            <p:cNvPr id="26" name="TextBox 25"/>
            <p:cNvSpPr txBox="1"/>
            <p:nvPr/>
          </p:nvSpPr>
          <p:spPr>
            <a:xfrm flipH="1">
              <a:off x="3123387" y="4043752"/>
              <a:ext cx="2674800" cy="648000"/>
            </a:xfrm>
            <a:prstGeom prst="rect">
              <a:avLst/>
            </a:prstGeom>
            <a:solidFill>
              <a:srgbClr val="F9B1BA"/>
            </a:solidFill>
            <a:ln w="161925" cap="rnd">
              <a:solidFill>
                <a:srgbClr val="F9B1BA"/>
              </a:solidFill>
            </a:ln>
            <a:effectLst/>
          </p:spPr>
          <p:txBody>
            <a:bodyPr wrap="square" lIns="0" tIns="0" rIns="0" bIns="0" rtlCol="0" anchor="ctr" anchorCtr="1">
              <a:noAutofit/>
            </a:bodyPr>
            <a:lstStyle/>
            <a:p>
              <a:pPr algn="ctr"/>
              <a:r>
                <a:rPr lang="en-US" sz="1600" dirty="0">
                  <a:solidFill>
                    <a:srgbClr val="003359"/>
                  </a:solidFill>
                  <a:latin typeface="Arial" pitchFamily="34" charset="0"/>
                  <a:cs typeface="Arial" pitchFamily="34" charset="0"/>
                </a:rPr>
                <a:t>Give it back </a:t>
              </a:r>
              <a:r>
                <a:rPr lang="en-US" sz="1600" dirty="0" smtClean="0">
                  <a:solidFill>
                    <a:srgbClr val="003359"/>
                  </a:solidFill>
                  <a:latin typeface="Arial" pitchFamily="34" charset="0"/>
                  <a:cs typeface="Arial" pitchFamily="34" charset="0"/>
                </a:rPr>
                <a:t>to </a:t>
              </a:r>
              <a:r>
                <a:rPr lang="en-US" sz="1600" u="dotted" dirty="0" smtClean="0">
                  <a:solidFill>
                    <a:srgbClr val="003359"/>
                  </a:solidFill>
                  <a:latin typeface="Arial" pitchFamily="34" charset="0"/>
                  <a:cs typeface="Arial" pitchFamily="34" charset="0"/>
                </a:rPr>
                <a:t>        .</a:t>
              </a:r>
              <a:endParaRPr lang="en-US" sz="1600" u="dotted" dirty="0">
                <a:solidFill>
                  <a:srgbClr val="003359"/>
                </a:solidFill>
                <a:latin typeface="Arial" pitchFamily="34" charset="0"/>
                <a:cs typeface="Arial" pitchFamily="34" charset="0"/>
              </a:endParaRPr>
            </a:p>
          </p:txBody>
        </p:sp>
        <p:sp>
          <p:nvSpPr>
            <p:cNvPr id="27" name="Right Triangle 26"/>
            <p:cNvSpPr/>
            <p:nvPr/>
          </p:nvSpPr>
          <p:spPr>
            <a:xfrm>
              <a:off x="3782486" y="3840162"/>
              <a:ext cx="146051" cy="146051"/>
            </a:xfrm>
            <a:prstGeom prst="rtTriangle">
              <a:avLst/>
            </a:prstGeom>
            <a:solidFill>
              <a:srgbClr val="F9B1B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pitchFamily="34" charset="0"/>
                <a:cs typeface="Arial" pitchFamily="34" charset="0"/>
              </a:endParaRPr>
            </a:p>
          </p:txBody>
        </p:sp>
      </p:grpSp>
      <p:sp>
        <p:nvSpPr>
          <p:cNvPr id="29" name="TextBox 28"/>
          <p:cNvSpPr txBox="1"/>
          <p:nvPr/>
        </p:nvSpPr>
        <p:spPr>
          <a:xfrm>
            <a:off x="2085696" y="4221364"/>
            <a:ext cx="636344" cy="338137"/>
          </a:xfrm>
          <a:prstGeom prst="rect">
            <a:avLst/>
          </a:prstGeom>
          <a:noFill/>
        </p:spPr>
        <p:txBody>
          <a:bodyPr>
            <a:spAutoFit/>
          </a:bodyPr>
          <a:lstStyle/>
          <a:p>
            <a:pPr eaLnBrk="1" hangingPunct="1">
              <a:defRPr/>
            </a:pPr>
            <a:r>
              <a:rPr lang="en-US" sz="1600" dirty="0">
                <a:solidFill>
                  <a:srgbClr val="003359"/>
                </a:solidFill>
                <a:latin typeface="Arial" pitchFamily="34" charset="0"/>
                <a:cs typeface="Arial" pitchFamily="34" charset="0"/>
              </a:rPr>
              <a:t>them</a:t>
            </a:r>
          </a:p>
        </p:txBody>
      </p:sp>
      <p:grpSp>
        <p:nvGrpSpPr>
          <p:cNvPr id="31" name="Group 30"/>
          <p:cNvGrpSpPr/>
          <p:nvPr/>
        </p:nvGrpSpPr>
        <p:grpSpPr>
          <a:xfrm>
            <a:off x="1953138" y="2375666"/>
            <a:ext cx="2192011" cy="648000"/>
            <a:chOff x="2913924" y="2470524"/>
            <a:chExt cx="2192011" cy="648000"/>
          </a:xfrm>
        </p:grpSpPr>
        <p:sp>
          <p:nvSpPr>
            <p:cNvPr id="33" name="TextBox 32"/>
            <p:cNvSpPr txBox="1"/>
            <p:nvPr/>
          </p:nvSpPr>
          <p:spPr>
            <a:xfrm flipH="1">
              <a:off x="3133135" y="2470524"/>
              <a:ext cx="1972800" cy="648000"/>
            </a:xfrm>
            <a:prstGeom prst="rect">
              <a:avLst/>
            </a:prstGeom>
            <a:solidFill>
              <a:srgbClr val="F9B1BA"/>
            </a:solidFill>
            <a:ln w="161925" cap="rnd">
              <a:solidFill>
                <a:srgbClr val="F9B1BA"/>
              </a:solidFill>
            </a:ln>
            <a:effectLst/>
          </p:spPr>
          <p:txBody>
            <a:bodyPr wrap="square" lIns="0" tIns="0" rIns="0" bIns="0" rtlCol="0" anchor="ctr" anchorCtr="1">
              <a:noAutofit/>
            </a:bodyPr>
            <a:lstStyle/>
            <a:p>
              <a:pPr algn="ctr"/>
              <a:r>
                <a:rPr lang="en-US" altLang="en-US" sz="1600" dirty="0">
                  <a:solidFill>
                    <a:srgbClr val="003359"/>
                  </a:solidFill>
                  <a:latin typeface="Arial" pitchFamily="34" charset="0"/>
                  <a:cs typeface="Arial" pitchFamily="34" charset="0"/>
                </a:rPr>
                <a:t>It</a:t>
              </a:r>
              <a:r>
                <a:rPr lang="it-IT" altLang="en-US" sz="1600" dirty="0">
                  <a:solidFill>
                    <a:srgbClr val="003359"/>
                  </a:solidFill>
                  <a:latin typeface="Arial" pitchFamily="34" charset="0"/>
                  <a:cs typeface="Arial" pitchFamily="34" charset="0"/>
                </a:rPr>
                <a:t>’</a:t>
              </a:r>
              <a:r>
                <a:rPr lang="en-US" altLang="ja-JP" sz="1600" dirty="0" smtClean="0">
                  <a:solidFill>
                    <a:srgbClr val="003359"/>
                  </a:solidFill>
                  <a:latin typeface="Arial" pitchFamily="34" charset="0"/>
                  <a:cs typeface="Arial" pitchFamily="34" charset="0"/>
                </a:rPr>
                <a:t>s </a:t>
              </a:r>
              <a:r>
                <a:rPr lang="en-US" altLang="ja-JP" sz="1600" u="dotted" dirty="0" smtClean="0">
                  <a:solidFill>
                    <a:srgbClr val="003359"/>
                  </a:solidFill>
                  <a:latin typeface="Arial" pitchFamily="34" charset="0"/>
                  <a:cs typeface="Arial" pitchFamily="34" charset="0"/>
                </a:rPr>
                <a:t>         .</a:t>
              </a:r>
              <a:endParaRPr lang="en-US" sz="1600" u="dotted" dirty="0">
                <a:solidFill>
                  <a:srgbClr val="003359"/>
                </a:solidFill>
                <a:latin typeface="Arial" pitchFamily="34" charset="0"/>
                <a:cs typeface="Arial" pitchFamily="34" charset="0"/>
              </a:endParaRPr>
            </a:p>
          </p:txBody>
        </p:sp>
        <p:sp>
          <p:nvSpPr>
            <p:cNvPr id="34" name="Right Triangle 33"/>
            <p:cNvSpPr/>
            <p:nvPr/>
          </p:nvSpPr>
          <p:spPr>
            <a:xfrm rot="5400000" flipV="1">
              <a:off x="2913924" y="2781299"/>
              <a:ext cx="146051" cy="146051"/>
            </a:xfrm>
            <a:prstGeom prst="rtTriangle">
              <a:avLst/>
            </a:prstGeom>
            <a:solidFill>
              <a:srgbClr val="F9B1B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pitchFamily="34" charset="0"/>
                <a:cs typeface="Arial" pitchFamily="34" charset="0"/>
              </a:endParaRPr>
            </a:p>
          </p:txBody>
        </p:sp>
      </p:grpSp>
      <p:sp>
        <p:nvSpPr>
          <p:cNvPr id="35" name="TextBox 34"/>
          <p:cNvSpPr txBox="1"/>
          <p:nvPr/>
        </p:nvSpPr>
        <p:spPr>
          <a:xfrm>
            <a:off x="2953560" y="2532115"/>
            <a:ext cx="682246" cy="338137"/>
          </a:xfrm>
          <a:prstGeom prst="rect">
            <a:avLst/>
          </a:prstGeom>
          <a:noFill/>
        </p:spPr>
        <p:txBody>
          <a:bodyPr>
            <a:spAutoFit/>
          </a:bodyPr>
          <a:lstStyle/>
          <a:p>
            <a:pPr eaLnBrk="1" hangingPunct="1">
              <a:defRPr/>
            </a:pPr>
            <a:r>
              <a:rPr lang="en-US" sz="1600" dirty="0">
                <a:solidFill>
                  <a:srgbClr val="003359"/>
                </a:solidFill>
                <a:latin typeface="Arial" pitchFamily="34" charset="0"/>
                <a:cs typeface="Arial" pitchFamily="34" charset="0"/>
              </a:rPr>
              <a:t>theirs</a:t>
            </a:r>
          </a:p>
        </p:txBody>
      </p:sp>
      <p:grpSp>
        <p:nvGrpSpPr>
          <p:cNvPr id="22" name="Group 21"/>
          <p:cNvGrpSpPr/>
          <p:nvPr/>
        </p:nvGrpSpPr>
        <p:grpSpPr>
          <a:xfrm>
            <a:off x="0" y="446088"/>
            <a:ext cx="9144000" cy="72000"/>
            <a:chOff x="0" y="446088"/>
            <a:chExt cx="9144000" cy="72000"/>
          </a:xfrm>
        </p:grpSpPr>
        <p:sp>
          <p:nvSpPr>
            <p:cNvPr id="23" name="Rectangle 22"/>
            <p:cNvSpPr/>
            <p:nvPr/>
          </p:nvSpPr>
          <p:spPr>
            <a:xfrm>
              <a:off x="0" y="446088"/>
              <a:ext cx="9144000" cy="72000"/>
            </a:xfrm>
            <a:prstGeom prst="rect">
              <a:avLst/>
            </a:prstGeom>
            <a:solidFill>
              <a:srgbClr val="FF8E7E">
                <a:alpha val="74902"/>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24" name="Rectangle 23"/>
            <p:cNvSpPr/>
            <p:nvPr/>
          </p:nvSpPr>
          <p:spPr>
            <a:xfrm>
              <a:off x="1" y="446088"/>
              <a:ext cx="358774" cy="72000"/>
            </a:xfrm>
            <a:prstGeom prst="rect">
              <a:avLst/>
            </a:prstGeom>
            <a:solidFill>
              <a:srgbClr val="FF8E7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grpSp>
      <p:pic>
        <p:nvPicPr>
          <p:cNvPr id="28" name="Picture 27"/>
          <p:cNvPicPr>
            <a:picLocks noChangeAspect="1"/>
          </p:cNvPicPr>
          <p:nvPr/>
        </p:nvPicPr>
        <p:blipFill>
          <a:blip r:embed="rId4"/>
          <a:stretch>
            <a:fillRect/>
          </a:stretch>
        </p:blipFill>
        <p:spPr>
          <a:xfrm>
            <a:off x="359673" y="1868269"/>
            <a:ext cx="1569341" cy="1898396"/>
          </a:xfrm>
          <a:prstGeom prst="rect">
            <a:avLst/>
          </a:prstGeom>
        </p:spPr>
      </p:pic>
    </p:spTree>
    <p:extLst>
      <p:ext uri="{BB962C8B-B14F-4D97-AF65-F5344CB8AC3E}">
        <p14:creationId xmlns:p14="http://schemas.microsoft.com/office/powerpoint/2010/main" val="2740588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Rectangle 67"/>
          <p:cNvSpPr/>
          <p:nvPr/>
        </p:nvSpPr>
        <p:spPr>
          <a:xfrm>
            <a:off x="0" y="1"/>
            <a:ext cx="9144000" cy="447674"/>
          </a:xfrm>
          <a:prstGeom prst="rect">
            <a:avLst/>
          </a:prstGeom>
          <a:solidFill>
            <a:srgbClr val="00335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70" name="Title 8"/>
          <p:cNvSpPr txBox="1">
            <a:spLocks/>
          </p:cNvSpPr>
          <p:nvPr/>
        </p:nvSpPr>
        <p:spPr>
          <a:xfrm>
            <a:off x="355600" y="104775"/>
            <a:ext cx="5168900" cy="246221"/>
          </a:xfrm>
          <a:prstGeom prst="rect">
            <a:avLst/>
          </a:prstGeom>
        </p:spPr>
        <p:txBody>
          <a:bodyPr vert="horz" wrap="square" lIns="0" tIns="0" rIns="0" bIns="0">
            <a:spAutoFit/>
          </a:bodyPr>
          <a:lstStyle>
            <a:lvl1pPr algn="l" defTabSz="457200" rtl="0" eaLnBrk="1" latinLnBrk="0" hangingPunct="1">
              <a:spcBef>
                <a:spcPct val="0"/>
              </a:spcBef>
              <a:buNone/>
              <a:defRPr sz="1600" b="1" i="0" kern="1200">
                <a:solidFill>
                  <a:srgbClr val="FFFFFF"/>
                </a:solidFill>
                <a:latin typeface="Arial"/>
                <a:ea typeface="+mj-ea"/>
                <a:cs typeface="Arial"/>
              </a:defRPr>
            </a:lvl1pPr>
          </a:lstStyle>
          <a:p>
            <a:r>
              <a:rPr lang="en-US" dirty="0">
                <a:latin typeface="Arial" pitchFamily="34" charset="0"/>
                <a:cs typeface="Arial" pitchFamily="34" charset="0"/>
              </a:rPr>
              <a:t>Part 4.0: Communication</a:t>
            </a:r>
          </a:p>
        </p:txBody>
      </p:sp>
      <p:sp>
        <p:nvSpPr>
          <p:cNvPr id="42" name="Text Placeholder 16"/>
          <p:cNvSpPr txBox="1">
            <a:spLocks/>
          </p:cNvSpPr>
          <p:nvPr/>
        </p:nvSpPr>
        <p:spPr>
          <a:xfrm>
            <a:off x="5549900" y="95250"/>
            <a:ext cx="3238500" cy="260350"/>
          </a:xfrm>
          <a:prstGeom prst="rect">
            <a:avLst/>
          </a:prstGeom>
        </p:spPr>
        <p:txBody>
          <a:bodyPr vert="horz" lIns="0" tIns="0" rIns="0" bIns="0">
            <a:normAutofit/>
          </a:bodyPr>
          <a:lstStyle>
            <a:lvl1pPr marL="0" indent="0" algn="r" defTabSz="457200" rtl="0" eaLnBrk="1" latinLnBrk="0" hangingPunct="1">
              <a:spcBef>
                <a:spcPct val="20000"/>
              </a:spcBef>
              <a:buFont typeface="Arial"/>
              <a:buNone/>
              <a:defRPr sz="1600" b="0" i="0" kern="1200">
                <a:solidFill>
                  <a:schemeClr val="bg1"/>
                </a:solidFill>
                <a:latin typeface="Arial"/>
                <a:ea typeface="+mn-ea"/>
                <a:cs typeface="Arial"/>
              </a:defRPr>
            </a:lvl1pPr>
            <a:lvl2pPr marL="457200" indent="0" algn="l" defTabSz="457200" rtl="0" eaLnBrk="1" latinLnBrk="0" hangingPunct="1">
              <a:spcBef>
                <a:spcPct val="20000"/>
              </a:spcBef>
              <a:buFont typeface="Arial"/>
              <a:buNone/>
              <a:defRPr sz="1600" b="0" i="0" kern="1200">
                <a:solidFill>
                  <a:srgbClr val="F12C3E"/>
                </a:solidFill>
                <a:latin typeface="Arial"/>
                <a:ea typeface="+mn-ea"/>
                <a:cs typeface="Arial"/>
              </a:defRPr>
            </a:lvl2pPr>
            <a:lvl3pPr marL="914400" indent="0" algn="l" defTabSz="457200" rtl="0" eaLnBrk="1" latinLnBrk="0" hangingPunct="1">
              <a:spcBef>
                <a:spcPct val="20000"/>
              </a:spcBef>
              <a:buFont typeface="Arial"/>
              <a:buNone/>
              <a:defRPr sz="1600" b="0" i="0" kern="1200">
                <a:solidFill>
                  <a:srgbClr val="F12C3E"/>
                </a:solidFill>
                <a:latin typeface="Arial"/>
                <a:ea typeface="+mn-ea"/>
                <a:cs typeface="Arial"/>
              </a:defRPr>
            </a:lvl3pPr>
            <a:lvl4pPr marL="1371600" indent="0" algn="l" defTabSz="457200" rtl="0" eaLnBrk="1" latinLnBrk="0" hangingPunct="1">
              <a:spcBef>
                <a:spcPct val="20000"/>
              </a:spcBef>
              <a:buFont typeface="Arial"/>
              <a:buNone/>
              <a:defRPr sz="1600" b="0" i="0" kern="1200">
                <a:solidFill>
                  <a:srgbClr val="F12C3E"/>
                </a:solidFill>
                <a:latin typeface="Arial"/>
                <a:ea typeface="+mn-ea"/>
                <a:cs typeface="Arial"/>
              </a:defRPr>
            </a:lvl4pPr>
            <a:lvl5pPr marL="1828800" indent="0" algn="l" defTabSz="457200" rtl="0" eaLnBrk="1" latinLnBrk="0" hangingPunct="1">
              <a:spcBef>
                <a:spcPct val="20000"/>
              </a:spcBef>
              <a:buFont typeface="Arial"/>
              <a:buNone/>
              <a:defRPr sz="1600" b="0" i="0" kern="1200">
                <a:solidFill>
                  <a:srgbClr val="F12C3E"/>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latin typeface="Arial" pitchFamily="34" charset="0"/>
                <a:cs typeface="Arial" pitchFamily="34" charset="0"/>
              </a:rPr>
              <a:t>Activity 4.1: Practice</a:t>
            </a:r>
            <a:endParaRPr lang="en-GB" dirty="0">
              <a:latin typeface="Arial" pitchFamily="34" charset="0"/>
              <a:cs typeface="Arial" pitchFamily="34" charset="0"/>
            </a:endParaRPr>
          </a:p>
        </p:txBody>
      </p:sp>
      <p:pic>
        <p:nvPicPr>
          <p:cNvPr id="2" name="Picture 1"/>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358775" y="851636"/>
            <a:ext cx="2700000" cy="1912149"/>
          </a:xfrm>
          <a:prstGeom prst="rect">
            <a:avLst/>
          </a:prstGeom>
        </p:spPr>
      </p:pic>
      <p:pic>
        <p:nvPicPr>
          <p:cNvPr id="3" name="Picture 2"/>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6076950" y="2882101"/>
            <a:ext cx="2700204" cy="1912149"/>
          </a:xfrm>
          <a:prstGeom prst="rect">
            <a:avLst/>
          </a:prstGeom>
        </p:spPr>
      </p:pic>
      <p:grpSp>
        <p:nvGrpSpPr>
          <p:cNvPr id="28" name="Group 27"/>
          <p:cNvGrpSpPr/>
          <p:nvPr/>
        </p:nvGrpSpPr>
        <p:grpSpPr>
          <a:xfrm>
            <a:off x="3568251" y="925240"/>
            <a:ext cx="1972800" cy="862520"/>
            <a:chOff x="2235200" y="2299780"/>
            <a:chExt cx="1972800" cy="862520"/>
          </a:xfrm>
        </p:grpSpPr>
        <p:sp>
          <p:nvSpPr>
            <p:cNvPr id="30" name="TextBox 29"/>
            <p:cNvSpPr txBox="1"/>
            <p:nvPr/>
          </p:nvSpPr>
          <p:spPr>
            <a:xfrm>
              <a:off x="2235200" y="2299780"/>
              <a:ext cx="1972800" cy="648000"/>
            </a:xfrm>
            <a:prstGeom prst="rect">
              <a:avLst/>
            </a:prstGeom>
            <a:solidFill>
              <a:srgbClr val="F9B1BA"/>
            </a:solidFill>
            <a:ln w="161925" cap="rnd">
              <a:solidFill>
                <a:srgbClr val="F9B1BA"/>
              </a:solidFill>
            </a:ln>
            <a:effectLst/>
          </p:spPr>
          <p:txBody>
            <a:bodyPr wrap="square" lIns="0" tIns="0" rIns="0" bIns="0" rtlCol="0" anchor="ctr" anchorCtr="1">
              <a:noAutofit/>
            </a:bodyPr>
            <a:lstStyle/>
            <a:p>
              <a:pPr algn="ctr"/>
              <a:r>
                <a:rPr lang="en-GB" sz="1600" dirty="0">
                  <a:solidFill>
                    <a:srgbClr val="003359"/>
                  </a:solidFill>
                  <a:latin typeface="Arial" pitchFamily="34" charset="0"/>
                  <a:cs typeface="Arial" pitchFamily="34" charset="0"/>
                </a:rPr>
                <a:t>Whose is </a:t>
              </a:r>
              <a:r>
                <a:rPr lang="en-GB" sz="1600" dirty="0" smtClean="0">
                  <a:solidFill>
                    <a:srgbClr val="003359"/>
                  </a:solidFill>
                  <a:latin typeface="Arial" pitchFamily="34" charset="0"/>
                  <a:cs typeface="Arial" pitchFamily="34" charset="0"/>
                </a:rPr>
                <a:t>the </a:t>
              </a:r>
              <a:r>
                <a:rPr lang="en-GB" sz="1600" u="dotted" dirty="0" smtClean="0">
                  <a:solidFill>
                    <a:srgbClr val="003359"/>
                  </a:solidFill>
                  <a:latin typeface="Arial" pitchFamily="34" charset="0"/>
                  <a:cs typeface="Arial" pitchFamily="34" charset="0"/>
                </a:rPr>
                <a:t>      ?</a:t>
              </a:r>
              <a:r>
                <a:rPr lang="en-GB" sz="1600" dirty="0" smtClean="0">
                  <a:solidFill>
                    <a:srgbClr val="003359"/>
                  </a:solidFill>
                  <a:latin typeface="Arial" pitchFamily="34" charset="0"/>
                  <a:cs typeface="Arial" pitchFamily="34" charset="0"/>
                </a:rPr>
                <a:t> </a:t>
              </a:r>
              <a:r>
                <a:rPr lang="en-GB" sz="1600" dirty="0">
                  <a:solidFill>
                    <a:srgbClr val="003359"/>
                  </a:solidFill>
                  <a:latin typeface="Arial" pitchFamily="34" charset="0"/>
                  <a:cs typeface="Arial" pitchFamily="34" charset="0"/>
                </a:rPr>
                <a:t>Who do I give it to?</a:t>
              </a:r>
              <a:endParaRPr lang="en-US" sz="1600" dirty="0">
                <a:solidFill>
                  <a:srgbClr val="003359"/>
                </a:solidFill>
                <a:latin typeface="Arial" pitchFamily="34" charset="0"/>
                <a:cs typeface="Arial" pitchFamily="34" charset="0"/>
              </a:endParaRPr>
            </a:p>
          </p:txBody>
        </p:sp>
        <p:sp>
          <p:nvSpPr>
            <p:cNvPr id="32" name="Right Triangle 31"/>
            <p:cNvSpPr/>
            <p:nvPr/>
          </p:nvSpPr>
          <p:spPr>
            <a:xfrm flipH="1" flipV="1">
              <a:off x="3617540" y="3016249"/>
              <a:ext cx="146051" cy="146051"/>
            </a:xfrm>
            <a:prstGeom prst="rtTriangle">
              <a:avLst/>
            </a:prstGeom>
            <a:solidFill>
              <a:srgbClr val="F9B1B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pitchFamily="34" charset="0"/>
                <a:cs typeface="Arial" pitchFamily="34" charset="0"/>
              </a:endParaRPr>
            </a:p>
          </p:txBody>
        </p:sp>
      </p:grpSp>
      <p:sp>
        <p:nvSpPr>
          <p:cNvPr id="23" name="CasellaDiTesto 9"/>
          <p:cNvSpPr txBox="1"/>
          <p:nvPr/>
        </p:nvSpPr>
        <p:spPr>
          <a:xfrm>
            <a:off x="1072367" y="2891127"/>
            <a:ext cx="1277914" cy="1077218"/>
          </a:xfrm>
          <a:prstGeom prst="rect">
            <a:avLst/>
          </a:prstGeom>
          <a:noFill/>
        </p:spPr>
        <p:txBody>
          <a:bodyPr wrap="none">
            <a:spAutoFit/>
          </a:bodyPr>
          <a:lstStyle/>
          <a:p>
            <a:pPr>
              <a:defRPr/>
            </a:pPr>
            <a:r>
              <a:rPr lang="it-IT" sz="1600" dirty="0">
                <a:solidFill>
                  <a:srgbClr val="003359"/>
                </a:solidFill>
                <a:latin typeface="Arial" pitchFamily="34" charset="0"/>
                <a:ea typeface="Verdana" pitchFamily="34" charset="0"/>
                <a:cs typeface="Arial" pitchFamily="34" charset="0"/>
              </a:rPr>
              <a:t>A </a:t>
            </a:r>
            <a:r>
              <a:rPr lang="it-IT" sz="1600" dirty="0" err="1">
                <a:solidFill>
                  <a:srgbClr val="003359"/>
                </a:solidFill>
                <a:latin typeface="Arial" pitchFamily="34" charset="0"/>
                <a:ea typeface="Verdana" pitchFamily="34" charset="0"/>
                <a:cs typeface="Arial" pitchFamily="34" charset="0"/>
              </a:rPr>
              <a:t>television</a:t>
            </a:r>
            <a:endParaRPr lang="it-IT" sz="1600" dirty="0">
              <a:solidFill>
                <a:srgbClr val="003359"/>
              </a:solidFill>
              <a:latin typeface="Arial" pitchFamily="34" charset="0"/>
              <a:ea typeface="Verdana" pitchFamily="34" charset="0"/>
              <a:cs typeface="Arial" pitchFamily="34" charset="0"/>
            </a:endParaRPr>
          </a:p>
          <a:p>
            <a:pPr>
              <a:defRPr/>
            </a:pPr>
            <a:r>
              <a:rPr lang="it-IT" sz="1600" dirty="0">
                <a:solidFill>
                  <a:srgbClr val="003359"/>
                </a:solidFill>
                <a:latin typeface="Arial" pitchFamily="34" charset="0"/>
                <a:ea typeface="Verdana" pitchFamily="34" charset="0"/>
                <a:cs typeface="Arial" pitchFamily="34" charset="0"/>
              </a:rPr>
              <a:t>A </a:t>
            </a:r>
            <a:r>
              <a:rPr lang="it-IT" sz="1600" dirty="0" err="1">
                <a:solidFill>
                  <a:srgbClr val="003359"/>
                </a:solidFill>
                <a:latin typeface="Arial" pitchFamily="34" charset="0"/>
                <a:ea typeface="Verdana" pitchFamily="34" charset="0"/>
                <a:cs typeface="Arial" pitchFamily="34" charset="0"/>
              </a:rPr>
              <a:t>wallet</a:t>
            </a:r>
            <a:endParaRPr lang="it-IT" sz="1600" dirty="0">
              <a:solidFill>
                <a:srgbClr val="003359"/>
              </a:solidFill>
              <a:latin typeface="Arial" pitchFamily="34" charset="0"/>
              <a:ea typeface="Verdana" pitchFamily="34" charset="0"/>
              <a:cs typeface="Arial" pitchFamily="34" charset="0"/>
            </a:endParaRPr>
          </a:p>
          <a:p>
            <a:pPr>
              <a:defRPr/>
            </a:pPr>
            <a:r>
              <a:rPr lang="it-IT" sz="1600" dirty="0">
                <a:solidFill>
                  <a:srgbClr val="003359"/>
                </a:solidFill>
                <a:latin typeface="Arial" pitchFamily="34" charset="0"/>
                <a:ea typeface="Verdana" pitchFamily="34" charset="0"/>
                <a:cs typeface="Arial" pitchFamily="34" charset="0"/>
              </a:rPr>
              <a:t>A </a:t>
            </a:r>
            <a:r>
              <a:rPr lang="it-IT" sz="1600" dirty="0" err="1">
                <a:solidFill>
                  <a:srgbClr val="003359"/>
                </a:solidFill>
                <a:latin typeface="Arial" pitchFamily="34" charset="0"/>
                <a:ea typeface="Verdana" pitchFamily="34" charset="0"/>
                <a:cs typeface="Arial" pitchFamily="34" charset="0"/>
              </a:rPr>
              <a:t>pen</a:t>
            </a:r>
            <a:endParaRPr lang="it-IT" sz="1600" dirty="0">
              <a:solidFill>
                <a:srgbClr val="003359"/>
              </a:solidFill>
              <a:latin typeface="Arial" pitchFamily="34" charset="0"/>
              <a:ea typeface="Verdana" pitchFamily="34" charset="0"/>
              <a:cs typeface="Arial" pitchFamily="34" charset="0"/>
            </a:endParaRPr>
          </a:p>
          <a:p>
            <a:pPr>
              <a:defRPr/>
            </a:pPr>
            <a:r>
              <a:rPr lang="it-IT" sz="1600" dirty="0">
                <a:solidFill>
                  <a:srgbClr val="003359"/>
                </a:solidFill>
                <a:latin typeface="Arial" pitchFamily="34" charset="0"/>
                <a:ea typeface="Verdana" pitchFamily="34" charset="0"/>
                <a:cs typeface="Arial" pitchFamily="34" charset="0"/>
              </a:rPr>
              <a:t>An </a:t>
            </a:r>
            <a:r>
              <a:rPr lang="it-IT" sz="1600" dirty="0" err="1">
                <a:solidFill>
                  <a:srgbClr val="003359"/>
                </a:solidFill>
                <a:latin typeface="Arial" pitchFamily="34" charset="0"/>
                <a:ea typeface="Verdana" pitchFamily="34" charset="0"/>
                <a:cs typeface="Arial" pitchFamily="34" charset="0"/>
              </a:rPr>
              <a:t>umbrella</a:t>
            </a:r>
            <a:endParaRPr lang="it-IT" sz="1600" dirty="0">
              <a:solidFill>
                <a:srgbClr val="003359"/>
              </a:solidFill>
              <a:latin typeface="Arial" pitchFamily="34" charset="0"/>
              <a:ea typeface="Verdana" pitchFamily="34" charset="0"/>
              <a:cs typeface="Arial" pitchFamily="34" charset="0"/>
            </a:endParaRPr>
          </a:p>
        </p:txBody>
      </p:sp>
      <p:sp>
        <p:nvSpPr>
          <p:cNvPr id="24" name="CasellaDiTesto 10"/>
          <p:cNvSpPr txBox="1"/>
          <p:nvPr/>
        </p:nvSpPr>
        <p:spPr>
          <a:xfrm>
            <a:off x="6817013" y="1493097"/>
            <a:ext cx="1220078" cy="1077218"/>
          </a:xfrm>
          <a:prstGeom prst="rect">
            <a:avLst/>
          </a:prstGeom>
          <a:noFill/>
        </p:spPr>
        <p:txBody>
          <a:bodyPr wrap="none">
            <a:spAutoFit/>
          </a:bodyPr>
          <a:lstStyle/>
          <a:p>
            <a:pPr>
              <a:defRPr/>
            </a:pPr>
            <a:r>
              <a:rPr lang="it-IT" sz="1600" dirty="0">
                <a:solidFill>
                  <a:srgbClr val="003359"/>
                </a:solidFill>
                <a:latin typeface="Arial" pitchFamily="34" charset="0"/>
                <a:ea typeface="Verdana" pitchFamily="34" charset="0"/>
                <a:cs typeface="Arial" pitchFamily="34" charset="0"/>
              </a:rPr>
              <a:t>A bag</a:t>
            </a:r>
          </a:p>
          <a:p>
            <a:pPr>
              <a:defRPr/>
            </a:pPr>
            <a:r>
              <a:rPr lang="it-IT" sz="1600" dirty="0">
                <a:solidFill>
                  <a:srgbClr val="003359"/>
                </a:solidFill>
                <a:latin typeface="Arial" pitchFamily="34" charset="0"/>
                <a:ea typeface="Verdana" pitchFamily="34" charset="0"/>
                <a:cs typeface="Arial" pitchFamily="34" charset="0"/>
              </a:rPr>
              <a:t>A laptop</a:t>
            </a:r>
          </a:p>
          <a:p>
            <a:pPr>
              <a:defRPr/>
            </a:pPr>
            <a:r>
              <a:rPr lang="it-IT" sz="1600" dirty="0">
                <a:solidFill>
                  <a:srgbClr val="003359"/>
                </a:solidFill>
                <a:latin typeface="Arial" pitchFamily="34" charset="0"/>
                <a:ea typeface="Verdana" pitchFamily="34" charset="0"/>
                <a:cs typeface="Arial" pitchFamily="34" charset="0"/>
              </a:rPr>
              <a:t>A book  </a:t>
            </a:r>
          </a:p>
          <a:p>
            <a:pPr>
              <a:defRPr/>
            </a:pPr>
            <a:r>
              <a:rPr lang="it-IT" sz="1600" dirty="0">
                <a:solidFill>
                  <a:srgbClr val="003359"/>
                </a:solidFill>
                <a:latin typeface="Arial" pitchFamily="34" charset="0"/>
                <a:ea typeface="Verdana" pitchFamily="34" charset="0"/>
                <a:cs typeface="Arial" pitchFamily="34" charset="0"/>
              </a:rPr>
              <a:t>A sandwich</a:t>
            </a:r>
          </a:p>
        </p:txBody>
      </p:sp>
      <p:sp>
        <p:nvSpPr>
          <p:cNvPr id="36" name="TextBox 10"/>
          <p:cNvSpPr txBox="1"/>
          <p:nvPr/>
        </p:nvSpPr>
        <p:spPr>
          <a:xfrm>
            <a:off x="4848552" y="957215"/>
            <a:ext cx="521264" cy="338138"/>
          </a:xfrm>
          <a:prstGeom prst="rect">
            <a:avLst/>
          </a:prstGeom>
          <a:noFill/>
        </p:spPr>
        <p:txBody>
          <a:bodyPr>
            <a:spAutoFit/>
          </a:bodyPr>
          <a:lstStyle/>
          <a:p>
            <a:pPr>
              <a:defRPr/>
            </a:pPr>
            <a:r>
              <a:rPr lang="en-US" sz="1600" dirty="0">
                <a:solidFill>
                  <a:srgbClr val="003359"/>
                </a:solidFill>
                <a:latin typeface="Arial" pitchFamily="34" charset="0"/>
                <a:cs typeface="Arial" pitchFamily="34" charset="0"/>
              </a:rPr>
              <a:t>pen</a:t>
            </a:r>
          </a:p>
        </p:txBody>
      </p:sp>
      <p:grpSp>
        <p:nvGrpSpPr>
          <p:cNvPr id="37" name="Group 36"/>
          <p:cNvGrpSpPr/>
          <p:nvPr/>
        </p:nvGrpSpPr>
        <p:grpSpPr>
          <a:xfrm>
            <a:off x="3567670" y="3841530"/>
            <a:ext cx="1971675" cy="870251"/>
            <a:chOff x="2355850" y="2070099"/>
            <a:chExt cx="1971675" cy="870251"/>
          </a:xfrm>
        </p:grpSpPr>
        <p:sp>
          <p:nvSpPr>
            <p:cNvPr id="38" name="TextBox 37"/>
            <p:cNvSpPr txBox="1"/>
            <p:nvPr/>
          </p:nvSpPr>
          <p:spPr>
            <a:xfrm>
              <a:off x="2355850" y="2292350"/>
              <a:ext cx="1971675" cy="648000"/>
            </a:xfrm>
            <a:prstGeom prst="rect">
              <a:avLst/>
            </a:prstGeom>
            <a:solidFill>
              <a:srgbClr val="C7EDF6"/>
            </a:solidFill>
            <a:ln w="161925" cap="rnd">
              <a:solidFill>
                <a:srgbClr val="C7EDF6"/>
              </a:solidFill>
            </a:ln>
            <a:effectLst/>
          </p:spPr>
          <p:txBody>
            <a:bodyPr wrap="square" lIns="0" tIns="0" rIns="0" bIns="0" rtlCol="0" anchor="ctr" anchorCtr="1">
              <a:noAutofit/>
            </a:bodyPr>
            <a:lstStyle/>
            <a:p>
              <a:pPr algn="ctr" fontAlgn="auto">
                <a:spcBef>
                  <a:spcPct val="50000"/>
                </a:spcBef>
                <a:spcAft>
                  <a:spcPts val="0"/>
                </a:spcAft>
                <a:defRPr/>
              </a:pPr>
              <a:r>
                <a:rPr lang="en-GB" sz="1600" dirty="0" smtClean="0">
                  <a:solidFill>
                    <a:srgbClr val="003359"/>
                  </a:solidFill>
                  <a:latin typeface="Arial" pitchFamily="34" charset="0"/>
                  <a:cs typeface="Arial" pitchFamily="34" charset="0"/>
                </a:rPr>
                <a:t>It’s  </a:t>
              </a:r>
              <a:r>
                <a:rPr lang="en-GB" sz="1600" u="dotted" dirty="0" smtClean="0">
                  <a:solidFill>
                    <a:srgbClr val="003359"/>
                  </a:solidFill>
                  <a:latin typeface="Arial" pitchFamily="34" charset="0"/>
                  <a:cs typeface="Arial" pitchFamily="34" charset="0"/>
                </a:rPr>
                <a:t>      </a:t>
              </a:r>
              <a:r>
                <a:rPr lang="en-US" sz="1600" u="dotted" dirty="0">
                  <a:solidFill>
                    <a:srgbClr val="003359"/>
                  </a:solidFill>
                  <a:latin typeface="Arial" pitchFamily="34" charset="0"/>
                  <a:cs typeface="Arial" pitchFamily="34" charset="0"/>
                </a:rPr>
                <a:t> .</a:t>
              </a:r>
              <a:r>
                <a:rPr lang="en-US" sz="1600" b="1" dirty="0" smtClean="0">
                  <a:solidFill>
                    <a:srgbClr val="003359"/>
                  </a:solidFill>
                  <a:latin typeface="Arial" pitchFamily="34" charset="0"/>
                  <a:cs typeface="Arial" pitchFamily="34" charset="0"/>
                </a:rPr>
                <a:t/>
              </a:r>
              <a:br>
                <a:rPr lang="en-US" sz="1600" b="1" dirty="0" smtClean="0">
                  <a:solidFill>
                    <a:srgbClr val="003359"/>
                  </a:solidFill>
                  <a:latin typeface="Arial" pitchFamily="34" charset="0"/>
                  <a:cs typeface="Arial" pitchFamily="34" charset="0"/>
                </a:rPr>
              </a:br>
              <a:r>
                <a:rPr lang="en-US" sz="1600" b="1" dirty="0" smtClean="0">
                  <a:solidFill>
                    <a:srgbClr val="003359"/>
                  </a:solidFill>
                  <a:latin typeface="Arial" pitchFamily="34" charset="0"/>
                  <a:cs typeface="Arial" pitchFamily="34" charset="0"/>
                </a:rPr>
                <a:t> </a:t>
              </a:r>
              <a:r>
                <a:rPr lang="en-US" sz="1600" dirty="0" smtClean="0">
                  <a:solidFill>
                    <a:srgbClr val="003359"/>
                  </a:solidFill>
                  <a:latin typeface="Arial" pitchFamily="34" charset="0"/>
                  <a:cs typeface="Arial" pitchFamily="34" charset="0"/>
                </a:rPr>
                <a:t>Give </a:t>
              </a:r>
              <a:r>
                <a:rPr lang="en-US" sz="1600" dirty="0">
                  <a:solidFill>
                    <a:srgbClr val="003359"/>
                  </a:solidFill>
                  <a:latin typeface="Arial" pitchFamily="34" charset="0"/>
                  <a:cs typeface="Arial" pitchFamily="34" charset="0"/>
                </a:rPr>
                <a:t>it </a:t>
              </a:r>
              <a:r>
                <a:rPr lang="en-US" sz="1600" dirty="0" smtClean="0">
                  <a:solidFill>
                    <a:srgbClr val="003359"/>
                  </a:solidFill>
                  <a:latin typeface="Arial" pitchFamily="34" charset="0"/>
                  <a:cs typeface="Arial" pitchFamily="34" charset="0"/>
                </a:rPr>
                <a:t>to </a:t>
              </a:r>
              <a:r>
                <a:rPr lang="en-US" sz="1600" u="dotted" dirty="0" smtClean="0">
                  <a:solidFill>
                    <a:srgbClr val="003359"/>
                  </a:solidFill>
                  <a:latin typeface="Arial" pitchFamily="34" charset="0"/>
                  <a:cs typeface="Arial" pitchFamily="34" charset="0"/>
                </a:rPr>
                <a:t>     .</a:t>
              </a:r>
              <a:endParaRPr lang="en-US" sz="1600" u="dotted" dirty="0">
                <a:solidFill>
                  <a:srgbClr val="003359"/>
                </a:solidFill>
                <a:latin typeface="Arial" pitchFamily="34" charset="0"/>
                <a:cs typeface="Arial" pitchFamily="34" charset="0"/>
              </a:endParaRPr>
            </a:p>
          </p:txBody>
        </p:sp>
        <p:sp>
          <p:nvSpPr>
            <p:cNvPr id="39" name="Right Triangle 38"/>
            <p:cNvSpPr/>
            <p:nvPr/>
          </p:nvSpPr>
          <p:spPr>
            <a:xfrm flipH="1">
              <a:off x="3177539" y="2070099"/>
              <a:ext cx="146051" cy="146051"/>
            </a:xfrm>
            <a:prstGeom prst="rtTriangle">
              <a:avLst/>
            </a:prstGeom>
            <a:solidFill>
              <a:srgbClr val="C7EDF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pitchFamily="34" charset="0"/>
                <a:cs typeface="Arial" pitchFamily="34" charset="0"/>
              </a:endParaRPr>
            </a:p>
          </p:txBody>
        </p:sp>
      </p:grpSp>
      <p:sp>
        <p:nvSpPr>
          <p:cNvPr id="40" name="TextBox 10"/>
          <p:cNvSpPr txBox="1"/>
          <p:nvPr/>
        </p:nvSpPr>
        <p:spPr>
          <a:xfrm>
            <a:off x="4420090" y="4096742"/>
            <a:ext cx="578408" cy="338554"/>
          </a:xfrm>
          <a:prstGeom prst="rect">
            <a:avLst/>
          </a:prstGeom>
          <a:noFill/>
        </p:spPr>
        <p:txBody>
          <a:bodyPr>
            <a:spAutoFit/>
          </a:bodyPr>
          <a:lstStyle/>
          <a:p>
            <a:pPr>
              <a:defRPr/>
            </a:pPr>
            <a:r>
              <a:rPr lang="en-US" sz="1600" dirty="0" smtClean="0">
                <a:solidFill>
                  <a:srgbClr val="003359"/>
                </a:solidFill>
                <a:latin typeface="Arial" pitchFamily="34" charset="0"/>
                <a:cs typeface="Arial" pitchFamily="34" charset="0"/>
              </a:rPr>
              <a:t>hers</a:t>
            </a:r>
            <a:endParaRPr lang="en-US" sz="1600" dirty="0">
              <a:solidFill>
                <a:srgbClr val="003359"/>
              </a:solidFill>
              <a:latin typeface="Arial" pitchFamily="34" charset="0"/>
              <a:cs typeface="Arial" pitchFamily="34" charset="0"/>
            </a:endParaRPr>
          </a:p>
        </p:txBody>
      </p:sp>
      <p:sp>
        <p:nvSpPr>
          <p:cNvPr id="41" name="TextBox 10"/>
          <p:cNvSpPr txBox="1"/>
          <p:nvPr/>
        </p:nvSpPr>
        <p:spPr>
          <a:xfrm>
            <a:off x="4750216" y="4342129"/>
            <a:ext cx="476676" cy="338138"/>
          </a:xfrm>
          <a:prstGeom prst="rect">
            <a:avLst/>
          </a:prstGeom>
          <a:noFill/>
        </p:spPr>
        <p:txBody>
          <a:bodyPr>
            <a:spAutoFit/>
          </a:bodyPr>
          <a:lstStyle/>
          <a:p>
            <a:pPr>
              <a:defRPr/>
            </a:pPr>
            <a:r>
              <a:rPr lang="en-US" sz="1600" dirty="0">
                <a:solidFill>
                  <a:srgbClr val="003359"/>
                </a:solidFill>
                <a:latin typeface="Arial" pitchFamily="34" charset="0"/>
                <a:cs typeface="Arial" pitchFamily="34" charset="0"/>
              </a:rPr>
              <a:t>her</a:t>
            </a:r>
          </a:p>
        </p:txBody>
      </p:sp>
      <p:grpSp>
        <p:nvGrpSpPr>
          <p:cNvPr id="22" name="Group 21"/>
          <p:cNvGrpSpPr/>
          <p:nvPr/>
        </p:nvGrpSpPr>
        <p:grpSpPr>
          <a:xfrm>
            <a:off x="0" y="446088"/>
            <a:ext cx="9144000" cy="72000"/>
            <a:chOff x="0" y="446088"/>
            <a:chExt cx="9144000" cy="72000"/>
          </a:xfrm>
        </p:grpSpPr>
        <p:sp>
          <p:nvSpPr>
            <p:cNvPr id="25" name="Rectangle 24"/>
            <p:cNvSpPr/>
            <p:nvPr/>
          </p:nvSpPr>
          <p:spPr>
            <a:xfrm>
              <a:off x="0" y="446088"/>
              <a:ext cx="9144000" cy="72000"/>
            </a:xfrm>
            <a:prstGeom prst="rect">
              <a:avLst/>
            </a:prstGeom>
            <a:solidFill>
              <a:srgbClr val="FF8E7E">
                <a:alpha val="74902"/>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26" name="Rectangle 25"/>
            <p:cNvSpPr/>
            <p:nvPr/>
          </p:nvSpPr>
          <p:spPr>
            <a:xfrm>
              <a:off x="1" y="446088"/>
              <a:ext cx="358774" cy="72000"/>
            </a:xfrm>
            <a:prstGeom prst="rect">
              <a:avLst/>
            </a:prstGeom>
            <a:solidFill>
              <a:srgbClr val="FF8E7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grpSp>
      <p:pic>
        <p:nvPicPr>
          <p:cNvPr id="27" name="Picture 26"/>
          <p:cNvPicPr>
            <a:picLocks noChangeAspect="1"/>
          </p:cNvPicPr>
          <p:nvPr/>
        </p:nvPicPr>
        <p:blipFill>
          <a:blip r:embed="rId5"/>
          <a:stretch>
            <a:fillRect/>
          </a:stretch>
        </p:blipFill>
        <p:spPr>
          <a:xfrm>
            <a:off x="3979902" y="1882533"/>
            <a:ext cx="1569341" cy="1898396"/>
          </a:xfrm>
          <a:prstGeom prst="rect">
            <a:avLst/>
          </a:prstGeom>
        </p:spPr>
      </p:pic>
    </p:spTree>
    <p:extLst>
      <p:ext uri="{BB962C8B-B14F-4D97-AF65-F5344CB8AC3E}">
        <p14:creationId xmlns:p14="http://schemas.microsoft.com/office/powerpoint/2010/main" val="672178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23"/>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8"/>
                                        </p:tgtEl>
                                        <p:attrNameLst>
                                          <p:attrName>style.visibility</p:attrName>
                                        </p:attrNameLst>
                                      </p:cBhvr>
                                      <p:to>
                                        <p:strVal val="visible"/>
                                      </p:to>
                                    </p:set>
                                  </p:childTnLst>
                                </p:cTn>
                              </p:par>
                              <p:par>
                                <p:cTn id="17" presetID="1" presetClass="exit" presetSubtype="0" fill="hold" grpId="2" nodeType="withEffect">
                                  <p:stCondLst>
                                    <p:cond delay="0"/>
                                  </p:stCondLst>
                                  <p:childTnLst>
                                    <p:set>
                                      <p:cBhvr>
                                        <p:cTn id="18" dur="1" fill="hold">
                                          <p:stCondLst>
                                            <p:cond delay="0"/>
                                          </p:stCondLst>
                                        </p:cTn>
                                        <p:tgtEl>
                                          <p:spTgt spid="24"/>
                                        </p:tgtEl>
                                        <p:attrNameLst>
                                          <p:attrName>style.visibility</p:attrName>
                                        </p:attrNameLst>
                                      </p:cBhvr>
                                      <p:to>
                                        <p:strVal val="hidden"/>
                                      </p:to>
                                    </p:set>
                                  </p:childTnLst>
                                </p:cTn>
                              </p:par>
                              <p:par>
                                <p:cTn id="19" presetID="1" presetClass="entr" presetSubtype="0" fill="hold" grpId="0" nodeType="withEffect">
                                  <p:stCondLst>
                                    <p:cond delay="0"/>
                                  </p:stCondLst>
                                  <p:childTnLst>
                                    <p:set>
                                      <p:cBhvr>
                                        <p:cTn id="20" dur="1" fill="hold">
                                          <p:stCondLst>
                                            <p:cond delay="0"/>
                                          </p:stCondLst>
                                        </p:cTn>
                                        <p:tgtEl>
                                          <p:spTgt spid="3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36"/>
                                        </p:tgtEl>
                                        <p:attrNameLst>
                                          <p:attrName>style.visibility</p:attrName>
                                        </p:attrNameLst>
                                      </p:cBhvr>
                                      <p:to>
                                        <p:strVal val="hidden"/>
                                      </p:to>
                                    </p:set>
                                  </p:childTnLst>
                                </p:cTn>
                              </p:par>
                              <p:par>
                                <p:cTn id="35" presetID="1" presetClass="exit" presetSubtype="0" fill="hold" grpId="1" nodeType="withEffect">
                                  <p:stCondLst>
                                    <p:cond delay="0"/>
                                  </p:stCondLst>
                                  <p:childTnLst>
                                    <p:set>
                                      <p:cBhvr>
                                        <p:cTn id="36" dur="1" fill="hold">
                                          <p:stCondLst>
                                            <p:cond delay="0"/>
                                          </p:stCondLst>
                                        </p:cTn>
                                        <p:tgtEl>
                                          <p:spTgt spid="40"/>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4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3" grpId="1"/>
      <p:bldP spid="24" grpId="1"/>
      <p:bldP spid="24" grpId="2"/>
      <p:bldP spid="36" grpId="0"/>
      <p:bldP spid="36" grpId="1"/>
      <p:bldP spid="40" grpId="0"/>
      <p:bldP spid="40" grpId="1"/>
      <p:bldP spid="41" grpId="0"/>
      <p:bldP spid="41" grpId="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a:xfrm>
            <a:off x="0" y="1"/>
            <a:ext cx="9144000" cy="447674"/>
          </a:xfrm>
          <a:prstGeom prst="rect">
            <a:avLst/>
          </a:prstGeom>
          <a:solidFill>
            <a:srgbClr val="00335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24" name="Title 8"/>
          <p:cNvSpPr txBox="1">
            <a:spLocks/>
          </p:cNvSpPr>
          <p:nvPr/>
        </p:nvSpPr>
        <p:spPr>
          <a:xfrm>
            <a:off x="355600" y="104775"/>
            <a:ext cx="5168900" cy="246221"/>
          </a:xfrm>
          <a:prstGeom prst="rect">
            <a:avLst/>
          </a:prstGeom>
        </p:spPr>
        <p:txBody>
          <a:bodyPr vert="horz" wrap="square" lIns="0" tIns="0" rIns="0" bIns="0">
            <a:spAutoFit/>
          </a:bodyPr>
          <a:lstStyle>
            <a:lvl1pPr algn="l" defTabSz="457200" rtl="0" eaLnBrk="1" latinLnBrk="0" hangingPunct="1">
              <a:spcBef>
                <a:spcPct val="0"/>
              </a:spcBef>
              <a:buNone/>
              <a:defRPr sz="1600" b="1" i="0" kern="1200">
                <a:solidFill>
                  <a:srgbClr val="FFFFFF"/>
                </a:solidFill>
                <a:latin typeface="Arial"/>
                <a:ea typeface="+mj-ea"/>
                <a:cs typeface="Arial"/>
              </a:defRPr>
            </a:lvl1pPr>
          </a:lstStyle>
          <a:p>
            <a:r>
              <a:rPr lang="en-US" dirty="0">
                <a:latin typeface="Arial" pitchFamily="34" charset="0"/>
                <a:cs typeface="Arial" pitchFamily="34" charset="0"/>
              </a:rPr>
              <a:t>Part 4.0: Communication</a:t>
            </a:r>
          </a:p>
        </p:txBody>
      </p:sp>
      <p:sp>
        <p:nvSpPr>
          <p:cNvPr id="25" name="Text Placeholder 16"/>
          <p:cNvSpPr txBox="1">
            <a:spLocks/>
          </p:cNvSpPr>
          <p:nvPr/>
        </p:nvSpPr>
        <p:spPr>
          <a:xfrm>
            <a:off x="5549900" y="95250"/>
            <a:ext cx="3238500" cy="260350"/>
          </a:xfrm>
          <a:prstGeom prst="rect">
            <a:avLst/>
          </a:prstGeom>
        </p:spPr>
        <p:txBody>
          <a:bodyPr vert="horz" lIns="0" tIns="0" rIns="0" bIns="0">
            <a:normAutofit lnSpcReduction="10000"/>
          </a:bodyPr>
          <a:lstStyle>
            <a:lvl1pPr marL="0" indent="0" algn="r" defTabSz="457200" rtl="0" eaLnBrk="1" latinLnBrk="0" hangingPunct="1">
              <a:spcBef>
                <a:spcPct val="20000"/>
              </a:spcBef>
              <a:buFont typeface="Arial"/>
              <a:buNone/>
              <a:defRPr sz="1600" b="0" i="0" kern="1200">
                <a:solidFill>
                  <a:schemeClr val="bg1"/>
                </a:solidFill>
                <a:latin typeface="Arial"/>
                <a:ea typeface="+mn-ea"/>
                <a:cs typeface="Arial"/>
              </a:defRPr>
            </a:lvl1pPr>
            <a:lvl2pPr marL="457200" indent="0" algn="l" defTabSz="457200" rtl="0" eaLnBrk="1" latinLnBrk="0" hangingPunct="1">
              <a:spcBef>
                <a:spcPct val="20000"/>
              </a:spcBef>
              <a:buFont typeface="Arial"/>
              <a:buNone/>
              <a:defRPr sz="1600" b="0" i="0" kern="1200">
                <a:solidFill>
                  <a:srgbClr val="F12C3E"/>
                </a:solidFill>
                <a:latin typeface="Arial"/>
                <a:ea typeface="+mn-ea"/>
                <a:cs typeface="Arial"/>
              </a:defRPr>
            </a:lvl2pPr>
            <a:lvl3pPr marL="914400" indent="0" algn="l" defTabSz="457200" rtl="0" eaLnBrk="1" latinLnBrk="0" hangingPunct="1">
              <a:spcBef>
                <a:spcPct val="20000"/>
              </a:spcBef>
              <a:buFont typeface="Arial"/>
              <a:buNone/>
              <a:defRPr sz="1600" b="0" i="0" kern="1200">
                <a:solidFill>
                  <a:srgbClr val="F12C3E"/>
                </a:solidFill>
                <a:latin typeface="Arial"/>
                <a:ea typeface="+mn-ea"/>
                <a:cs typeface="Arial"/>
              </a:defRPr>
            </a:lvl3pPr>
            <a:lvl4pPr marL="1371600" indent="0" algn="l" defTabSz="457200" rtl="0" eaLnBrk="1" latinLnBrk="0" hangingPunct="1">
              <a:spcBef>
                <a:spcPct val="20000"/>
              </a:spcBef>
              <a:buFont typeface="Arial"/>
              <a:buNone/>
              <a:defRPr sz="1600" b="0" i="0" kern="1200">
                <a:solidFill>
                  <a:srgbClr val="F12C3E"/>
                </a:solidFill>
                <a:latin typeface="Arial"/>
                <a:ea typeface="+mn-ea"/>
                <a:cs typeface="Arial"/>
              </a:defRPr>
            </a:lvl4pPr>
            <a:lvl5pPr marL="1828800" indent="0" algn="l" defTabSz="457200" rtl="0" eaLnBrk="1" latinLnBrk="0" hangingPunct="1">
              <a:spcBef>
                <a:spcPct val="20000"/>
              </a:spcBef>
              <a:buFont typeface="Arial"/>
              <a:buNone/>
              <a:defRPr sz="1600" b="0" i="0" kern="1200">
                <a:solidFill>
                  <a:srgbClr val="F12C3E"/>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a:latin typeface="Arial" pitchFamily="34" charset="0"/>
                <a:cs typeface="Arial" pitchFamily="34" charset="0"/>
              </a:rPr>
              <a:t>Activity 4.1: Practice</a:t>
            </a:r>
            <a:endParaRPr lang="en-GB" dirty="0">
              <a:latin typeface="Arial" pitchFamily="34" charset="0"/>
              <a:cs typeface="Arial" pitchFamily="34" charset="0"/>
            </a:endParaRPr>
          </a:p>
        </p:txBody>
      </p:sp>
      <p:grpSp>
        <p:nvGrpSpPr>
          <p:cNvPr id="11" name="Group 10"/>
          <p:cNvGrpSpPr/>
          <p:nvPr/>
        </p:nvGrpSpPr>
        <p:grpSpPr>
          <a:xfrm>
            <a:off x="1776940" y="849638"/>
            <a:ext cx="2722034" cy="1883713"/>
            <a:chOff x="1776940" y="859163"/>
            <a:chExt cx="2722034" cy="1883713"/>
          </a:xfrm>
        </p:grpSpPr>
        <p:pic>
          <p:nvPicPr>
            <p:cNvPr id="2" name="Picture 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776940" y="859163"/>
              <a:ext cx="2722034" cy="1815575"/>
            </a:xfrm>
            <a:prstGeom prst="rect">
              <a:avLst/>
            </a:prstGeom>
          </p:spPr>
        </p:pic>
        <p:grpSp>
          <p:nvGrpSpPr>
            <p:cNvPr id="33" name="Group 32"/>
            <p:cNvGrpSpPr/>
            <p:nvPr/>
          </p:nvGrpSpPr>
          <p:grpSpPr>
            <a:xfrm>
              <a:off x="1776941" y="2436876"/>
              <a:ext cx="2722033" cy="306000"/>
              <a:chOff x="839113" y="2426727"/>
              <a:chExt cx="2982560" cy="307848"/>
            </a:xfrm>
          </p:grpSpPr>
          <p:pic>
            <p:nvPicPr>
              <p:cNvPr id="16" name="Picture 15"/>
              <p:cNvPicPr>
                <a:picLocks noChangeAspect="1"/>
              </p:cNvPicPr>
              <p:nvPr/>
            </p:nvPicPr>
            <p:blipFill>
              <a:blip r:embed="rId4"/>
              <a:stretch>
                <a:fillRect/>
              </a:stretch>
            </p:blipFill>
            <p:spPr>
              <a:xfrm>
                <a:off x="839113" y="2426727"/>
                <a:ext cx="2982560" cy="307848"/>
              </a:xfrm>
              <a:prstGeom prst="rect">
                <a:avLst/>
              </a:prstGeom>
            </p:spPr>
          </p:pic>
          <p:sp>
            <p:nvSpPr>
              <p:cNvPr id="32" name="TextBox 31"/>
              <p:cNvSpPr txBox="1"/>
              <p:nvPr/>
            </p:nvSpPr>
            <p:spPr>
              <a:xfrm>
                <a:off x="1015004" y="2479229"/>
                <a:ext cx="2637367" cy="202844"/>
              </a:xfrm>
              <a:prstGeom prst="rect">
                <a:avLst/>
              </a:prstGeom>
            </p:spPr>
            <p:txBody>
              <a:bodyPr wrap="square" lIns="0" tIns="0" rIns="0" bIns="0" rtlCol="0" anchor="ctr">
                <a:noAutofit/>
              </a:bodyPr>
              <a:lstStyle/>
              <a:p>
                <a:pPr algn="ctr"/>
                <a:r>
                  <a:rPr lang="en-US" sz="1600" i="0" dirty="0" smtClean="0">
                    <a:solidFill>
                      <a:srgbClr val="003359"/>
                    </a:solidFill>
                    <a:latin typeface="Arial" pitchFamily="34" charset="0"/>
                    <a:cs typeface="Arial" pitchFamily="34" charset="0"/>
                  </a:rPr>
                  <a:t>1</a:t>
                </a:r>
                <a:endParaRPr lang="en-US" sz="1600" i="0" dirty="0">
                  <a:solidFill>
                    <a:srgbClr val="003359"/>
                  </a:solidFill>
                  <a:latin typeface="Arial" pitchFamily="34" charset="0"/>
                  <a:cs typeface="Arial" pitchFamily="34" charset="0"/>
                </a:endParaRPr>
              </a:p>
            </p:txBody>
          </p:sp>
        </p:grpSp>
      </p:grpSp>
      <p:grpSp>
        <p:nvGrpSpPr>
          <p:cNvPr id="14" name="Group 13"/>
          <p:cNvGrpSpPr/>
          <p:nvPr/>
        </p:nvGrpSpPr>
        <p:grpSpPr>
          <a:xfrm>
            <a:off x="4646484" y="849638"/>
            <a:ext cx="2722266" cy="1883711"/>
            <a:chOff x="4636959" y="859163"/>
            <a:chExt cx="2722266" cy="1883711"/>
          </a:xfrm>
        </p:grpSpPr>
        <p:pic>
          <p:nvPicPr>
            <p:cNvPr id="3" name="Picture 2"/>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637625" y="859163"/>
              <a:ext cx="2721600" cy="1801895"/>
            </a:xfrm>
            <a:prstGeom prst="rect">
              <a:avLst/>
            </a:prstGeom>
          </p:spPr>
        </p:pic>
        <p:grpSp>
          <p:nvGrpSpPr>
            <p:cNvPr id="49" name="Group 48"/>
            <p:cNvGrpSpPr/>
            <p:nvPr/>
          </p:nvGrpSpPr>
          <p:grpSpPr>
            <a:xfrm>
              <a:off x="4636959" y="2436874"/>
              <a:ext cx="2721600" cy="306000"/>
              <a:chOff x="824776" y="2360052"/>
              <a:chExt cx="2743575" cy="307848"/>
            </a:xfrm>
          </p:grpSpPr>
          <p:pic>
            <p:nvPicPr>
              <p:cNvPr id="50" name="Picture 49"/>
              <p:cNvPicPr>
                <a:picLocks noChangeAspect="1"/>
              </p:cNvPicPr>
              <p:nvPr/>
            </p:nvPicPr>
            <p:blipFill>
              <a:blip r:embed="rId4"/>
              <a:stretch>
                <a:fillRect/>
              </a:stretch>
            </p:blipFill>
            <p:spPr>
              <a:xfrm>
                <a:off x="824776" y="2360052"/>
                <a:ext cx="2743575" cy="307848"/>
              </a:xfrm>
              <a:prstGeom prst="rect">
                <a:avLst/>
              </a:prstGeom>
            </p:spPr>
          </p:pic>
          <p:sp>
            <p:nvSpPr>
              <p:cNvPr id="51" name="TextBox 50"/>
              <p:cNvSpPr txBox="1"/>
              <p:nvPr/>
            </p:nvSpPr>
            <p:spPr>
              <a:xfrm>
                <a:off x="868891" y="2421937"/>
                <a:ext cx="2637367" cy="165028"/>
              </a:xfrm>
              <a:prstGeom prst="rect">
                <a:avLst/>
              </a:prstGeom>
            </p:spPr>
            <p:txBody>
              <a:bodyPr wrap="square" lIns="0" tIns="0" rIns="0" bIns="0" rtlCol="0" anchor="ctr">
                <a:noAutofit/>
              </a:bodyPr>
              <a:lstStyle/>
              <a:p>
                <a:pPr algn="ctr"/>
                <a:r>
                  <a:rPr lang="en-US" sz="1600" dirty="0" smtClean="0">
                    <a:solidFill>
                      <a:srgbClr val="003359"/>
                    </a:solidFill>
                    <a:latin typeface="Arial" pitchFamily="34" charset="0"/>
                    <a:cs typeface="Arial" pitchFamily="34" charset="0"/>
                  </a:rPr>
                  <a:t>2</a:t>
                </a:r>
                <a:endParaRPr lang="en-US" sz="1600" i="0" dirty="0">
                  <a:solidFill>
                    <a:srgbClr val="003359"/>
                  </a:solidFill>
                  <a:latin typeface="Arial" pitchFamily="34" charset="0"/>
                  <a:cs typeface="Arial" pitchFamily="34" charset="0"/>
                </a:endParaRPr>
              </a:p>
            </p:txBody>
          </p:sp>
        </p:grpSp>
      </p:grpSp>
      <p:grpSp>
        <p:nvGrpSpPr>
          <p:cNvPr id="15" name="Group 14"/>
          <p:cNvGrpSpPr/>
          <p:nvPr/>
        </p:nvGrpSpPr>
        <p:grpSpPr>
          <a:xfrm>
            <a:off x="1776940" y="2880636"/>
            <a:ext cx="2730413" cy="1905829"/>
            <a:chOff x="1776940" y="2880636"/>
            <a:chExt cx="2730413" cy="1905829"/>
          </a:xfrm>
        </p:grpSpPr>
        <p:pic>
          <p:nvPicPr>
            <p:cNvPr id="4" name="Picture 3"/>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785753" y="2880636"/>
              <a:ext cx="2721600" cy="1815287"/>
            </a:xfrm>
            <a:prstGeom prst="rect">
              <a:avLst/>
            </a:prstGeom>
          </p:spPr>
        </p:pic>
        <p:grpSp>
          <p:nvGrpSpPr>
            <p:cNvPr id="54" name="Group 53"/>
            <p:cNvGrpSpPr/>
            <p:nvPr/>
          </p:nvGrpSpPr>
          <p:grpSpPr>
            <a:xfrm>
              <a:off x="1776940" y="4481665"/>
              <a:ext cx="2730413" cy="304800"/>
              <a:chOff x="818207" y="2371101"/>
              <a:chExt cx="2991244" cy="304800"/>
            </a:xfrm>
          </p:grpSpPr>
          <p:pic>
            <p:nvPicPr>
              <p:cNvPr id="55" name="Picture 54"/>
              <p:cNvPicPr>
                <a:picLocks noChangeAspect="1"/>
              </p:cNvPicPr>
              <p:nvPr/>
            </p:nvPicPr>
            <p:blipFill>
              <a:blip r:embed="rId4"/>
              <a:stretch>
                <a:fillRect/>
              </a:stretch>
            </p:blipFill>
            <p:spPr>
              <a:xfrm>
                <a:off x="818207" y="2371101"/>
                <a:ext cx="2991244" cy="304800"/>
              </a:xfrm>
              <a:prstGeom prst="rect">
                <a:avLst/>
              </a:prstGeom>
            </p:spPr>
          </p:pic>
          <p:sp>
            <p:nvSpPr>
              <p:cNvPr id="56" name="TextBox 55"/>
              <p:cNvSpPr txBox="1"/>
              <p:nvPr/>
            </p:nvSpPr>
            <p:spPr>
              <a:xfrm>
                <a:off x="984028" y="2437776"/>
                <a:ext cx="2637367" cy="152400"/>
              </a:xfrm>
              <a:prstGeom prst="rect">
                <a:avLst/>
              </a:prstGeom>
            </p:spPr>
            <p:txBody>
              <a:bodyPr wrap="square" lIns="0" tIns="0" rIns="0" bIns="0" rtlCol="0" anchor="ctr">
                <a:noAutofit/>
              </a:bodyPr>
              <a:lstStyle/>
              <a:p>
                <a:pPr algn="ctr"/>
                <a:r>
                  <a:rPr lang="en-US" sz="1600" i="0" dirty="0" smtClean="0">
                    <a:solidFill>
                      <a:srgbClr val="003359"/>
                    </a:solidFill>
                    <a:latin typeface="Arial" pitchFamily="34" charset="0"/>
                    <a:cs typeface="Arial" pitchFamily="34" charset="0"/>
                  </a:rPr>
                  <a:t>3</a:t>
                </a:r>
                <a:endParaRPr lang="en-US" sz="1600" i="0" dirty="0">
                  <a:solidFill>
                    <a:srgbClr val="003359"/>
                  </a:solidFill>
                  <a:latin typeface="Arial" pitchFamily="34" charset="0"/>
                  <a:cs typeface="Arial" pitchFamily="34" charset="0"/>
                </a:endParaRPr>
              </a:p>
            </p:txBody>
          </p:sp>
        </p:grpSp>
      </p:grpSp>
      <p:grpSp>
        <p:nvGrpSpPr>
          <p:cNvPr id="13" name="Group 12"/>
          <p:cNvGrpSpPr/>
          <p:nvPr/>
        </p:nvGrpSpPr>
        <p:grpSpPr>
          <a:xfrm>
            <a:off x="4647150" y="2880636"/>
            <a:ext cx="2721600" cy="1905829"/>
            <a:chOff x="4637625" y="2880636"/>
            <a:chExt cx="2721600" cy="1905829"/>
          </a:xfrm>
        </p:grpSpPr>
        <p:pic>
          <p:nvPicPr>
            <p:cNvPr id="5" name="Picture 4"/>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4639196" y="2880636"/>
              <a:ext cx="2720029" cy="1792363"/>
            </a:xfrm>
            <a:prstGeom prst="rect">
              <a:avLst/>
            </a:prstGeom>
          </p:spPr>
        </p:pic>
        <p:grpSp>
          <p:nvGrpSpPr>
            <p:cNvPr id="59" name="Group 58"/>
            <p:cNvGrpSpPr/>
            <p:nvPr/>
          </p:nvGrpSpPr>
          <p:grpSpPr>
            <a:xfrm>
              <a:off x="4637625" y="4481665"/>
              <a:ext cx="2721600" cy="304800"/>
              <a:chOff x="753430" y="2428251"/>
              <a:chExt cx="3057393" cy="304800"/>
            </a:xfrm>
          </p:grpSpPr>
          <p:pic>
            <p:nvPicPr>
              <p:cNvPr id="60" name="Picture 59"/>
              <p:cNvPicPr>
                <a:picLocks noChangeAspect="1"/>
              </p:cNvPicPr>
              <p:nvPr/>
            </p:nvPicPr>
            <p:blipFill>
              <a:blip r:embed="rId4"/>
              <a:stretch>
                <a:fillRect/>
              </a:stretch>
            </p:blipFill>
            <p:spPr>
              <a:xfrm>
                <a:off x="753430" y="2428251"/>
                <a:ext cx="3057393" cy="304800"/>
              </a:xfrm>
              <a:prstGeom prst="rect">
                <a:avLst/>
              </a:prstGeom>
            </p:spPr>
          </p:pic>
          <p:sp>
            <p:nvSpPr>
              <p:cNvPr id="61" name="TextBox 60"/>
              <p:cNvSpPr txBox="1"/>
              <p:nvPr/>
            </p:nvSpPr>
            <p:spPr>
              <a:xfrm>
                <a:off x="965627" y="2494926"/>
                <a:ext cx="2637367" cy="152400"/>
              </a:xfrm>
              <a:prstGeom prst="rect">
                <a:avLst/>
              </a:prstGeom>
            </p:spPr>
            <p:txBody>
              <a:bodyPr wrap="square" lIns="0" tIns="0" rIns="0" bIns="0" rtlCol="0" anchor="ctr">
                <a:noAutofit/>
              </a:bodyPr>
              <a:lstStyle/>
              <a:p>
                <a:pPr algn="ctr"/>
                <a:r>
                  <a:rPr lang="en-US" sz="1600" i="0" dirty="0" smtClean="0">
                    <a:solidFill>
                      <a:srgbClr val="003359"/>
                    </a:solidFill>
                    <a:latin typeface="Arial" pitchFamily="34" charset="0"/>
                    <a:cs typeface="Arial" pitchFamily="34" charset="0"/>
                  </a:rPr>
                  <a:t>4</a:t>
                </a:r>
                <a:endParaRPr lang="en-US" sz="1600" i="0" dirty="0">
                  <a:solidFill>
                    <a:srgbClr val="003359"/>
                  </a:solidFill>
                  <a:latin typeface="Arial" pitchFamily="34" charset="0"/>
                  <a:cs typeface="Arial" pitchFamily="34" charset="0"/>
                </a:endParaRPr>
              </a:p>
            </p:txBody>
          </p:sp>
        </p:grpSp>
      </p:grpSp>
      <p:grpSp>
        <p:nvGrpSpPr>
          <p:cNvPr id="29" name="Group 28"/>
          <p:cNvGrpSpPr/>
          <p:nvPr/>
        </p:nvGrpSpPr>
        <p:grpSpPr>
          <a:xfrm>
            <a:off x="0" y="446088"/>
            <a:ext cx="9144000" cy="72000"/>
            <a:chOff x="0" y="446088"/>
            <a:chExt cx="9144000" cy="72000"/>
          </a:xfrm>
        </p:grpSpPr>
        <p:sp>
          <p:nvSpPr>
            <p:cNvPr id="30" name="Rectangle 29"/>
            <p:cNvSpPr/>
            <p:nvPr/>
          </p:nvSpPr>
          <p:spPr>
            <a:xfrm>
              <a:off x="0" y="446088"/>
              <a:ext cx="9144000" cy="72000"/>
            </a:xfrm>
            <a:prstGeom prst="rect">
              <a:avLst/>
            </a:prstGeom>
            <a:solidFill>
              <a:srgbClr val="FF8E7E">
                <a:alpha val="74902"/>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31" name="Rectangle 30"/>
            <p:cNvSpPr/>
            <p:nvPr/>
          </p:nvSpPr>
          <p:spPr>
            <a:xfrm>
              <a:off x="1" y="446088"/>
              <a:ext cx="358774" cy="72000"/>
            </a:xfrm>
            <a:prstGeom prst="rect">
              <a:avLst/>
            </a:prstGeom>
            <a:solidFill>
              <a:srgbClr val="FF8E7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grpSp>
    </p:spTree>
    <p:extLst>
      <p:ext uri="{BB962C8B-B14F-4D97-AF65-F5344CB8AC3E}">
        <p14:creationId xmlns:p14="http://schemas.microsoft.com/office/powerpoint/2010/main" val="294237155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a:xfrm>
            <a:off x="0" y="1"/>
            <a:ext cx="9144000" cy="447674"/>
          </a:xfrm>
          <a:prstGeom prst="rect">
            <a:avLst/>
          </a:prstGeom>
          <a:solidFill>
            <a:srgbClr val="00335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24" name="Title 8"/>
          <p:cNvSpPr txBox="1">
            <a:spLocks/>
          </p:cNvSpPr>
          <p:nvPr/>
        </p:nvSpPr>
        <p:spPr>
          <a:xfrm>
            <a:off x="355600" y="104775"/>
            <a:ext cx="5168900" cy="246221"/>
          </a:xfrm>
          <a:prstGeom prst="rect">
            <a:avLst/>
          </a:prstGeom>
        </p:spPr>
        <p:txBody>
          <a:bodyPr vert="horz" wrap="square" lIns="0" tIns="0" rIns="0" bIns="0">
            <a:spAutoFit/>
          </a:bodyPr>
          <a:lstStyle>
            <a:lvl1pPr algn="l" defTabSz="457200" rtl="0" eaLnBrk="1" latinLnBrk="0" hangingPunct="1">
              <a:spcBef>
                <a:spcPct val="0"/>
              </a:spcBef>
              <a:buNone/>
              <a:defRPr sz="1600" b="1" i="0" kern="1200">
                <a:solidFill>
                  <a:srgbClr val="FFFFFF"/>
                </a:solidFill>
                <a:latin typeface="Arial"/>
                <a:ea typeface="+mj-ea"/>
                <a:cs typeface="Arial"/>
              </a:defRPr>
            </a:lvl1pPr>
          </a:lstStyle>
          <a:p>
            <a:r>
              <a:rPr lang="en-US" dirty="0">
                <a:latin typeface="Arial" pitchFamily="34" charset="0"/>
                <a:cs typeface="Arial" pitchFamily="34" charset="0"/>
              </a:rPr>
              <a:t>Part 4.0: Communication</a:t>
            </a:r>
          </a:p>
        </p:txBody>
      </p:sp>
      <p:sp>
        <p:nvSpPr>
          <p:cNvPr id="25" name="Text Placeholder 16"/>
          <p:cNvSpPr txBox="1">
            <a:spLocks/>
          </p:cNvSpPr>
          <p:nvPr/>
        </p:nvSpPr>
        <p:spPr>
          <a:xfrm>
            <a:off x="5549900" y="95250"/>
            <a:ext cx="3238500" cy="260350"/>
          </a:xfrm>
          <a:prstGeom prst="rect">
            <a:avLst/>
          </a:prstGeom>
        </p:spPr>
        <p:txBody>
          <a:bodyPr vert="horz" lIns="0" tIns="0" rIns="0" bIns="0">
            <a:normAutofit/>
          </a:bodyPr>
          <a:lstStyle>
            <a:lvl1pPr marL="0" indent="0" algn="r" defTabSz="457200" rtl="0" eaLnBrk="1" latinLnBrk="0" hangingPunct="1">
              <a:spcBef>
                <a:spcPct val="20000"/>
              </a:spcBef>
              <a:buFont typeface="Arial"/>
              <a:buNone/>
              <a:defRPr sz="1600" b="0" i="0" kern="1200">
                <a:solidFill>
                  <a:schemeClr val="bg1"/>
                </a:solidFill>
                <a:latin typeface="Arial"/>
                <a:ea typeface="+mn-ea"/>
                <a:cs typeface="Arial"/>
              </a:defRPr>
            </a:lvl1pPr>
            <a:lvl2pPr marL="457200" indent="0" algn="l" defTabSz="457200" rtl="0" eaLnBrk="1" latinLnBrk="0" hangingPunct="1">
              <a:spcBef>
                <a:spcPct val="20000"/>
              </a:spcBef>
              <a:buFont typeface="Arial"/>
              <a:buNone/>
              <a:defRPr sz="1600" b="0" i="0" kern="1200">
                <a:solidFill>
                  <a:srgbClr val="F12C3E"/>
                </a:solidFill>
                <a:latin typeface="Arial"/>
                <a:ea typeface="+mn-ea"/>
                <a:cs typeface="Arial"/>
              </a:defRPr>
            </a:lvl2pPr>
            <a:lvl3pPr marL="914400" indent="0" algn="l" defTabSz="457200" rtl="0" eaLnBrk="1" latinLnBrk="0" hangingPunct="1">
              <a:spcBef>
                <a:spcPct val="20000"/>
              </a:spcBef>
              <a:buFont typeface="Arial"/>
              <a:buNone/>
              <a:defRPr sz="1600" b="0" i="0" kern="1200">
                <a:solidFill>
                  <a:srgbClr val="F12C3E"/>
                </a:solidFill>
                <a:latin typeface="Arial"/>
                <a:ea typeface="+mn-ea"/>
                <a:cs typeface="Arial"/>
              </a:defRPr>
            </a:lvl3pPr>
            <a:lvl4pPr marL="1371600" indent="0" algn="l" defTabSz="457200" rtl="0" eaLnBrk="1" latinLnBrk="0" hangingPunct="1">
              <a:spcBef>
                <a:spcPct val="20000"/>
              </a:spcBef>
              <a:buFont typeface="Arial"/>
              <a:buNone/>
              <a:defRPr sz="1600" b="0" i="0" kern="1200">
                <a:solidFill>
                  <a:srgbClr val="F12C3E"/>
                </a:solidFill>
                <a:latin typeface="Arial"/>
                <a:ea typeface="+mn-ea"/>
                <a:cs typeface="Arial"/>
              </a:defRPr>
            </a:lvl4pPr>
            <a:lvl5pPr marL="1828800" indent="0" algn="l" defTabSz="457200" rtl="0" eaLnBrk="1" latinLnBrk="0" hangingPunct="1">
              <a:spcBef>
                <a:spcPct val="20000"/>
              </a:spcBef>
              <a:buFont typeface="Arial"/>
              <a:buNone/>
              <a:defRPr sz="1600" b="0" i="0" kern="1200">
                <a:solidFill>
                  <a:srgbClr val="F12C3E"/>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latin typeface="Arial" pitchFamily="34" charset="0"/>
                <a:cs typeface="Arial" pitchFamily="34" charset="0"/>
              </a:rPr>
              <a:t>Activity 4.1: Practice</a:t>
            </a:r>
            <a:endParaRPr lang="en-GB" dirty="0">
              <a:latin typeface="Arial" pitchFamily="34" charset="0"/>
              <a:cs typeface="Arial" pitchFamily="34" charset="0"/>
            </a:endParaRPr>
          </a:p>
        </p:txBody>
      </p:sp>
      <p:grpSp>
        <p:nvGrpSpPr>
          <p:cNvPr id="2" name="Group 1"/>
          <p:cNvGrpSpPr/>
          <p:nvPr/>
        </p:nvGrpSpPr>
        <p:grpSpPr>
          <a:xfrm>
            <a:off x="1776413" y="850333"/>
            <a:ext cx="2729136" cy="1880167"/>
            <a:chOff x="1776413" y="850333"/>
            <a:chExt cx="2729136" cy="1880167"/>
          </a:xfrm>
        </p:grpSpPr>
        <p:pic>
          <p:nvPicPr>
            <p:cNvPr id="3" name="Picture 2"/>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783948" y="850333"/>
              <a:ext cx="2721600" cy="1820865"/>
            </a:xfrm>
            <a:prstGeom prst="rect">
              <a:avLst/>
            </a:prstGeom>
          </p:spPr>
        </p:pic>
        <p:grpSp>
          <p:nvGrpSpPr>
            <p:cNvPr id="33" name="Group 32"/>
            <p:cNvGrpSpPr/>
            <p:nvPr/>
          </p:nvGrpSpPr>
          <p:grpSpPr>
            <a:xfrm>
              <a:off x="1776413" y="2425700"/>
              <a:ext cx="2729136" cy="304800"/>
              <a:chOff x="1071183" y="2504451"/>
              <a:chExt cx="2456162" cy="304800"/>
            </a:xfrm>
          </p:grpSpPr>
          <p:pic>
            <p:nvPicPr>
              <p:cNvPr id="16" name="Picture 15"/>
              <p:cNvPicPr>
                <a:picLocks noChangeAspect="1"/>
              </p:cNvPicPr>
              <p:nvPr/>
            </p:nvPicPr>
            <p:blipFill>
              <a:blip r:embed="rId4"/>
              <a:stretch>
                <a:fillRect/>
              </a:stretch>
            </p:blipFill>
            <p:spPr>
              <a:xfrm>
                <a:off x="1071183" y="2504451"/>
                <a:ext cx="2456162" cy="304800"/>
              </a:xfrm>
              <a:prstGeom prst="rect">
                <a:avLst/>
              </a:prstGeom>
            </p:spPr>
          </p:pic>
          <p:sp>
            <p:nvSpPr>
              <p:cNvPr id="32" name="TextBox 31"/>
              <p:cNvSpPr txBox="1"/>
              <p:nvPr/>
            </p:nvSpPr>
            <p:spPr>
              <a:xfrm>
                <a:off x="1079440" y="2580650"/>
                <a:ext cx="2447903" cy="161926"/>
              </a:xfrm>
              <a:prstGeom prst="rect">
                <a:avLst/>
              </a:prstGeom>
            </p:spPr>
            <p:txBody>
              <a:bodyPr wrap="square" lIns="0" tIns="0" rIns="0" bIns="0" rtlCol="0" anchor="ctr">
                <a:noAutofit/>
              </a:bodyPr>
              <a:lstStyle/>
              <a:p>
                <a:pPr algn="ctr"/>
                <a:r>
                  <a:rPr lang="en-US" sz="1600" i="0" dirty="0" smtClean="0">
                    <a:solidFill>
                      <a:srgbClr val="003359"/>
                    </a:solidFill>
                    <a:latin typeface="Arial" pitchFamily="34" charset="0"/>
                    <a:cs typeface="Arial" pitchFamily="34" charset="0"/>
                  </a:rPr>
                  <a:t>5</a:t>
                </a:r>
                <a:endParaRPr lang="en-US" sz="1600" i="0" dirty="0">
                  <a:solidFill>
                    <a:srgbClr val="003359"/>
                  </a:solidFill>
                  <a:latin typeface="Arial" pitchFamily="34" charset="0"/>
                  <a:cs typeface="Arial" pitchFamily="34" charset="0"/>
                </a:endParaRPr>
              </a:p>
            </p:txBody>
          </p:sp>
        </p:grpSp>
      </p:grpSp>
      <p:grpSp>
        <p:nvGrpSpPr>
          <p:cNvPr id="4" name="Group 3"/>
          <p:cNvGrpSpPr/>
          <p:nvPr/>
        </p:nvGrpSpPr>
        <p:grpSpPr>
          <a:xfrm>
            <a:off x="4651375" y="850333"/>
            <a:ext cx="2722420" cy="1889692"/>
            <a:chOff x="4651375" y="850333"/>
            <a:chExt cx="2722420" cy="1889692"/>
          </a:xfrm>
        </p:grpSpPr>
        <p:pic>
          <p:nvPicPr>
            <p:cNvPr id="35" name="Picture 10"/>
            <p:cNvPicPr>
              <a:picLocks noChangeAspect="1" noChangeArrowheads="1"/>
            </p:cNvPicPr>
            <p:nvPr/>
          </p:nvPicPr>
          <p:blipFill>
            <a:blip r:embed="rId5" cstate="screen">
              <a:extLst>
                <a:ext uri="{28A0092B-C50C-407E-A947-70E740481C1C}">
                  <a14:useLocalDpi xmlns:a14="http://schemas.microsoft.com/office/drawing/2010/main"/>
                </a:ext>
              </a:extLst>
            </a:blip>
            <a:stretch>
              <a:fillRect/>
            </a:stretch>
          </p:blipFill>
          <p:spPr bwMode="auto">
            <a:xfrm>
              <a:off x="4652193" y="850333"/>
              <a:ext cx="2721600" cy="18030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9" name="Group 48"/>
            <p:cNvGrpSpPr/>
            <p:nvPr/>
          </p:nvGrpSpPr>
          <p:grpSpPr>
            <a:xfrm>
              <a:off x="4651375" y="2435225"/>
              <a:ext cx="2722420" cy="304800"/>
              <a:chOff x="828674" y="2504451"/>
              <a:chExt cx="2604594" cy="304800"/>
            </a:xfrm>
          </p:grpSpPr>
          <p:pic>
            <p:nvPicPr>
              <p:cNvPr id="50" name="Picture 49"/>
              <p:cNvPicPr>
                <a:picLocks noChangeAspect="1"/>
              </p:cNvPicPr>
              <p:nvPr/>
            </p:nvPicPr>
            <p:blipFill>
              <a:blip r:embed="rId4"/>
              <a:stretch>
                <a:fillRect/>
              </a:stretch>
            </p:blipFill>
            <p:spPr>
              <a:xfrm>
                <a:off x="828674" y="2504451"/>
                <a:ext cx="2604594" cy="304800"/>
              </a:xfrm>
              <a:prstGeom prst="rect">
                <a:avLst/>
              </a:prstGeom>
            </p:spPr>
          </p:pic>
          <p:sp>
            <p:nvSpPr>
              <p:cNvPr id="51" name="TextBox 50"/>
              <p:cNvSpPr txBox="1"/>
              <p:nvPr/>
            </p:nvSpPr>
            <p:spPr>
              <a:xfrm>
                <a:off x="1077365" y="2580651"/>
                <a:ext cx="2118852" cy="152400"/>
              </a:xfrm>
              <a:prstGeom prst="rect">
                <a:avLst/>
              </a:prstGeom>
            </p:spPr>
            <p:txBody>
              <a:bodyPr wrap="square" lIns="0" tIns="0" rIns="0" bIns="0" rtlCol="0" anchor="ctr">
                <a:noAutofit/>
              </a:bodyPr>
              <a:lstStyle/>
              <a:p>
                <a:pPr algn="ctr"/>
                <a:r>
                  <a:rPr lang="en-US" sz="1600" dirty="0" smtClean="0">
                    <a:solidFill>
                      <a:srgbClr val="003359"/>
                    </a:solidFill>
                    <a:latin typeface="Arial" pitchFamily="34" charset="0"/>
                    <a:cs typeface="Arial" pitchFamily="34" charset="0"/>
                  </a:rPr>
                  <a:t>6</a:t>
                </a:r>
                <a:endParaRPr lang="en-US" sz="1600" i="0" dirty="0">
                  <a:solidFill>
                    <a:srgbClr val="003359"/>
                  </a:solidFill>
                  <a:latin typeface="Arial" pitchFamily="34" charset="0"/>
                  <a:cs typeface="Arial" pitchFamily="34" charset="0"/>
                </a:endParaRPr>
              </a:p>
            </p:txBody>
          </p:sp>
        </p:grpSp>
      </p:grpSp>
      <p:grpSp>
        <p:nvGrpSpPr>
          <p:cNvPr id="7" name="Group 6"/>
          <p:cNvGrpSpPr/>
          <p:nvPr/>
        </p:nvGrpSpPr>
        <p:grpSpPr>
          <a:xfrm>
            <a:off x="4651374" y="2886165"/>
            <a:ext cx="2722422" cy="1897125"/>
            <a:chOff x="4651374" y="2886165"/>
            <a:chExt cx="2722422" cy="1897125"/>
          </a:xfrm>
        </p:grpSpPr>
        <p:pic>
          <p:nvPicPr>
            <p:cNvPr id="36" name="Picture 10"/>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bwMode="auto">
            <a:xfrm>
              <a:off x="4652194" y="2886165"/>
              <a:ext cx="2721600" cy="1817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9" name="Group 58"/>
            <p:cNvGrpSpPr/>
            <p:nvPr/>
          </p:nvGrpSpPr>
          <p:grpSpPr>
            <a:xfrm>
              <a:off x="4651374" y="4478490"/>
              <a:ext cx="2722422" cy="304800"/>
              <a:chOff x="828674" y="2361576"/>
              <a:chExt cx="2717800" cy="304800"/>
            </a:xfrm>
          </p:grpSpPr>
          <p:pic>
            <p:nvPicPr>
              <p:cNvPr id="60" name="Picture 59"/>
              <p:cNvPicPr>
                <a:picLocks noChangeAspect="1"/>
              </p:cNvPicPr>
              <p:nvPr/>
            </p:nvPicPr>
            <p:blipFill>
              <a:blip r:embed="rId4"/>
              <a:stretch>
                <a:fillRect/>
              </a:stretch>
            </p:blipFill>
            <p:spPr>
              <a:xfrm>
                <a:off x="828674" y="2361576"/>
                <a:ext cx="2717800" cy="304800"/>
              </a:xfrm>
              <a:prstGeom prst="rect">
                <a:avLst/>
              </a:prstGeom>
            </p:spPr>
          </p:pic>
          <p:sp>
            <p:nvSpPr>
              <p:cNvPr id="61" name="TextBox 60"/>
              <p:cNvSpPr txBox="1"/>
              <p:nvPr/>
            </p:nvSpPr>
            <p:spPr>
              <a:xfrm>
                <a:off x="838987" y="2437776"/>
                <a:ext cx="2706958" cy="133289"/>
              </a:xfrm>
              <a:prstGeom prst="rect">
                <a:avLst/>
              </a:prstGeom>
            </p:spPr>
            <p:txBody>
              <a:bodyPr wrap="square" lIns="0" tIns="0" rIns="0" bIns="0" rtlCol="0" anchor="ctr">
                <a:noAutofit/>
              </a:bodyPr>
              <a:lstStyle/>
              <a:p>
                <a:pPr algn="ctr"/>
                <a:r>
                  <a:rPr lang="en-US" sz="1600" i="0" dirty="0" smtClean="0">
                    <a:solidFill>
                      <a:srgbClr val="003359"/>
                    </a:solidFill>
                    <a:latin typeface="Arial" pitchFamily="34" charset="0"/>
                    <a:cs typeface="Arial" pitchFamily="34" charset="0"/>
                  </a:rPr>
                  <a:t>8</a:t>
                </a:r>
                <a:endParaRPr lang="en-US" sz="1600" i="0" dirty="0">
                  <a:solidFill>
                    <a:srgbClr val="003359"/>
                  </a:solidFill>
                  <a:latin typeface="Arial" pitchFamily="34" charset="0"/>
                  <a:cs typeface="Arial" pitchFamily="34" charset="0"/>
                </a:endParaRPr>
              </a:p>
            </p:txBody>
          </p:sp>
        </p:grpSp>
      </p:grpSp>
      <p:grpSp>
        <p:nvGrpSpPr>
          <p:cNvPr id="29" name="Group 28"/>
          <p:cNvGrpSpPr/>
          <p:nvPr/>
        </p:nvGrpSpPr>
        <p:grpSpPr>
          <a:xfrm>
            <a:off x="0" y="446088"/>
            <a:ext cx="9144000" cy="72000"/>
            <a:chOff x="0" y="446088"/>
            <a:chExt cx="9144000" cy="72000"/>
          </a:xfrm>
        </p:grpSpPr>
        <p:sp>
          <p:nvSpPr>
            <p:cNvPr id="30" name="Rectangle 29"/>
            <p:cNvSpPr/>
            <p:nvPr/>
          </p:nvSpPr>
          <p:spPr>
            <a:xfrm>
              <a:off x="0" y="446088"/>
              <a:ext cx="9144000" cy="72000"/>
            </a:xfrm>
            <a:prstGeom prst="rect">
              <a:avLst/>
            </a:prstGeom>
            <a:solidFill>
              <a:srgbClr val="FF8E7E">
                <a:alpha val="74902"/>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31" name="Rectangle 30"/>
            <p:cNvSpPr/>
            <p:nvPr/>
          </p:nvSpPr>
          <p:spPr>
            <a:xfrm>
              <a:off x="1" y="446088"/>
              <a:ext cx="358774" cy="72000"/>
            </a:xfrm>
            <a:prstGeom prst="rect">
              <a:avLst/>
            </a:prstGeom>
            <a:solidFill>
              <a:srgbClr val="FF8E7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grpSp>
      <p:grpSp>
        <p:nvGrpSpPr>
          <p:cNvPr id="6" name="Group 5"/>
          <p:cNvGrpSpPr/>
          <p:nvPr/>
        </p:nvGrpSpPr>
        <p:grpSpPr>
          <a:xfrm>
            <a:off x="1776413" y="2886165"/>
            <a:ext cx="2722562" cy="1901735"/>
            <a:chOff x="1776413" y="2886165"/>
            <a:chExt cx="2722562" cy="1901735"/>
          </a:xfrm>
        </p:grpSpPr>
        <p:pic>
          <p:nvPicPr>
            <p:cNvPr id="5" name="Picture 4"/>
            <p:cNvPicPr>
              <a:picLocks noChangeAspect="1"/>
            </p:cNvPicPr>
            <p:nvPr/>
          </p:nvPicPr>
          <p:blipFill rotWithShape="1">
            <a:blip r:embed="rId7" cstate="screen">
              <a:extLst>
                <a:ext uri="{28A0092B-C50C-407E-A947-70E740481C1C}">
                  <a14:useLocalDpi xmlns:a14="http://schemas.microsoft.com/office/drawing/2010/main"/>
                </a:ext>
              </a:extLst>
            </a:blip>
            <a:srcRect l="1901" r="5932"/>
            <a:stretch/>
          </p:blipFill>
          <p:spPr>
            <a:xfrm>
              <a:off x="1776413" y="2886165"/>
              <a:ext cx="2722562" cy="1669687"/>
            </a:xfrm>
            <a:prstGeom prst="rect">
              <a:avLst/>
            </a:prstGeom>
          </p:spPr>
        </p:pic>
        <p:grpSp>
          <p:nvGrpSpPr>
            <p:cNvPr id="26" name="Group 25"/>
            <p:cNvGrpSpPr/>
            <p:nvPr/>
          </p:nvGrpSpPr>
          <p:grpSpPr>
            <a:xfrm>
              <a:off x="1776413" y="4483100"/>
              <a:ext cx="2721600" cy="304800"/>
              <a:chOff x="1071183" y="2504451"/>
              <a:chExt cx="2456162" cy="304800"/>
            </a:xfrm>
          </p:grpSpPr>
          <p:pic>
            <p:nvPicPr>
              <p:cNvPr id="27" name="Picture 26"/>
              <p:cNvPicPr>
                <a:picLocks noChangeAspect="1"/>
              </p:cNvPicPr>
              <p:nvPr/>
            </p:nvPicPr>
            <p:blipFill>
              <a:blip r:embed="rId4"/>
              <a:stretch>
                <a:fillRect/>
              </a:stretch>
            </p:blipFill>
            <p:spPr>
              <a:xfrm>
                <a:off x="1071183" y="2504451"/>
                <a:ext cx="2456162" cy="304800"/>
              </a:xfrm>
              <a:prstGeom prst="rect">
                <a:avLst/>
              </a:prstGeom>
            </p:spPr>
          </p:pic>
          <p:sp>
            <p:nvSpPr>
              <p:cNvPr id="28" name="TextBox 27"/>
              <p:cNvSpPr txBox="1"/>
              <p:nvPr/>
            </p:nvSpPr>
            <p:spPr>
              <a:xfrm>
                <a:off x="1079440" y="2580650"/>
                <a:ext cx="2447903" cy="161926"/>
              </a:xfrm>
              <a:prstGeom prst="rect">
                <a:avLst/>
              </a:prstGeom>
            </p:spPr>
            <p:txBody>
              <a:bodyPr wrap="square" lIns="0" tIns="0" rIns="0" bIns="0" rtlCol="0" anchor="ctr">
                <a:noAutofit/>
              </a:bodyPr>
              <a:lstStyle/>
              <a:p>
                <a:pPr algn="ctr"/>
                <a:r>
                  <a:rPr lang="en-US" sz="1600" i="0" dirty="0" smtClean="0">
                    <a:solidFill>
                      <a:srgbClr val="003359"/>
                    </a:solidFill>
                    <a:latin typeface="Arial" pitchFamily="34" charset="0"/>
                    <a:cs typeface="Arial" pitchFamily="34" charset="0"/>
                  </a:rPr>
                  <a:t>7</a:t>
                </a:r>
                <a:endParaRPr lang="en-US" sz="1600" i="0" dirty="0">
                  <a:solidFill>
                    <a:srgbClr val="003359"/>
                  </a:solidFill>
                  <a:latin typeface="Arial" pitchFamily="34" charset="0"/>
                  <a:cs typeface="Arial" pitchFamily="34" charset="0"/>
                </a:endParaRPr>
              </a:p>
            </p:txBody>
          </p:sp>
        </p:grpSp>
      </p:grpSp>
    </p:spTree>
    <p:extLst>
      <p:ext uri="{BB962C8B-B14F-4D97-AF65-F5344CB8AC3E}">
        <p14:creationId xmlns:p14="http://schemas.microsoft.com/office/powerpoint/2010/main" val="175955367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Rectangle 67"/>
          <p:cNvSpPr/>
          <p:nvPr/>
        </p:nvSpPr>
        <p:spPr>
          <a:xfrm>
            <a:off x="0" y="1"/>
            <a:ext cx="9144000" cy="447674"/>
          </a:xfrm>
          <a:prstGeom prst="rect">
            <a:avLst/>
          </a:prstGeom>
          <a:solidFill>
            <a:srgbClr val="00335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70" name="Title 8"/>
          <p:cNvSpPr txBox="1">
            <a:spLocks/>
          </p:cNvSpPr>
          <p:nvPr/>
        </p:nvSpPr>
        <p:spPr>
          <a:xfrm>
            <a:off x="355600" y="104775"/>
            <a:ext cx="5168900" cy="246221"/>
          </a:xfrm>
          <a:prstGeom prst="rect">
            <a:avLst/>
          </a:prstGeom>
        </p:spPr>
        <p:txBody>
          <a:bodyPr vert="horz" wrap="square" lIns="0" tIns="0" rIns="0" bIns="0">
            <a:spAutoFit/>
          </a:bodyPr>
          <a:lstStyle>
            <a:lvl1pPr algn="l" defTabSz="457200" rtl="0" eaLnBrk="1" latinLnBrk="0" hangingPunct="1">
              <a:spcBef>
                <a:spcPct val="0"/>
              </a:spcBef>
              <a:buNone/>
              <a:defRPr sz="1600" b="1" i="0" kern="1200">
                <a:solidFill>
                  <a:srgbClr val="FFFFFF"/>
                </a:solidFill>
                <a:latin typeface="Arial"/>
                <a:ea typeface="+mj-ea"/>
                <a:cs typeface="Arial"/>
              </a:defRPr>
            </a:lvl1pPr>
          </a:lstStyle>
          <a:p>
            <a:r>
              <a:rPr lang="en-US" dirty="0">
                <a:latin typeface="Arial" pitchFamily="34" charset="0"/>
                <a:cs typeface="Arial" pitchFamily="34" charset="0"/>
              </a:rPr>
              <a:t>Part 1.0: Warm-Up</a:t>
            </a:r>
          </a:p>
        </p:txBody>
      </p:sp>
      <p:pic>
        <p:nvPicPr>
          <p:cNvPr id="2" name="Picture 1"/>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592932" y="843910"/>
            <a:ext cx="3195467" cy="3944630"/>
          </a:xfrm>
          <a:prstGeom prst="rect">
            <a:avLst/>
          </a:prstGeom>
        </p:spPr>
      </p:pic>
      <p:grpSp>
        <p:nvGrpSpPr>
          <p:cNvPr id="12" name="Group 11"/>
          <p:cNvGrpSpPr/>
          <p:nvPr/>
        </p:nvGrpSpPr>
        <p:grpSpPr>
          <a:xfrm flipH="1">
            <a:off x="438315" y="928370"/>
            <a:ext cx="3132000" cy="860503"/>
            <a:chOff x="2769759" y="4041521"/>
            <a:chExt cx="3132000" cy="860503"/>
          </a:xfrm>
        </p:grpSpPr>
        <p:sp>
          <p:nvSpPr>
            <p:cNvPr id="13" name="TextBox 12"/>
            <p:cNvSpPr txBox="1"/>
            <p:nvPr/>
          </p:nvSpPr>
          <p:spPr>
            <a:xfrm flipH="1">
              <a:off x="2769759" y="4041521"/>
              <a:ext cx="3132000" cy="648000"/>
            </a:xfrm>
            <a:prstGeom prst="rect">
              <a:avLst/>
            </a:prstGeom>
            <a:solidFill>
              <a:srgbClr val="F9B1BA"/>
            </a:solidFill>
            <a:ln w="161925" cap="rnd">
              <a:solidFill>
                <a:srgbClr val="F9B1BA"/>
              </a:solidFill>
            </a:ln>
            <a:effectLst/>
          </p:spPr>
          <p:txBody>
            <a:bodyPr wrap="square" lIns="0" tIns="0" rIns="0" bIns="0" rtlCol="0" anchor="ctr" anchorCtr="1">
              <a:noAutofit/>
            </a:bodyPr>
            <a:lstStyle/>
            <a:p>
              <a:pPr algn="ctr"/>
              <a:r>
                <a:rPr lang="en-GB" sz="1600" dirty="0" err="1">
                  <a:solidFill>
                    <a:srgbClr val="003359"/>
                  </a:solidFill>
                  <a:latin typeface="Arial" pitchFamily="34" charset="0"/>
                  <a:cs typeface="Arial" pitchFamily="34" charset="0"/>
                </a:rPr>
                <a:t>Khae</a:t>
              </a:r>
              <a:r>
                <a:rPr lang="en-GB" sz="1600" dirty="0">
                  <a:solidFill>
                    <a:srgbClr val="003359"/>
                  </a:solidFill>
                  <a:latin typeface="Arial" pitchFamily="34" charset="0"/>
                  <a:cs typeface="Arial" pitchFamily="34" charset="0"/>
                </a:rPr>
                <a:t> is from India. True or false?</a:t>
              </a:r>
              <a:endParaRPr lang="en-US" sz="1600" dirty="0">
                <a:solidFill>
                  <a:srgbClr val="003359"/>
                </a:solidFill>
                <a:latin typeface="Arial" pitchFamily="34" charset="0"/>
                <a:cs typeface="Arial" pitchFamily="34" charset="0"/>
              </a:endParaRPr>
            </a:p>
          </p:txBody>
        </p:sp>
        <p:sp>
          <p:nvSpPr>
            <p:cNvPr id="14" name="Right Triangle 13"/>
            <p:cNvSpPr/>
            <p:nvPr/>
          </p:nvSpPr>
          <p:spPr>
            <a:xfrm rot="10800000">
              <a:off x="5407266" y="4755973"/>
              <a:ext cx="146051" cy="146051"/>
            </a:xfrm>
            <a:prstGeom prst="rtTriangle">
              <a:avLst/>
            </a:prstGeom>
            <a:solidFill>
              <a:srgbClr val="F9B1B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pitchFamily="34" charset="0"/>
                <a:cs typeface="Arial" pitchFamily="34" charset="0"/>
              </a:endParaRPr>
            </a:p>
          </p:txBody>
        </p:sp>
      </p:grpSp>
      <p:grpSp>
        <p:nvGrpSpPr>
          <p:cNvPr id="29" name="Group 28"/>
          <p:cNvGrpSpPr/>
          <p:nvPr/>
        </p:nvGrpSpPr>
        <p:grpSpPr>
          <a:xfrm>
            <a:off x="424432" y="3823335"/>
            <a:ext cx="2674800" cy="873425"/>
            <a:chOff x="3155950" y="2722563"/>
            <a:chExt cx="2674800" cy="873425"/>
          </a:xfrm>
        </p:grpSpPr>
        <p:sp>
          <p:nvSpPr>
            <p:cNvPr id="30" name="TextBox 29"/>
            <p:cNvSpPr txBox="1"/>
            <p:nvPr/>
          </p:nvSpPr>
          <p:spPr>
            <a:xfrm flipH="1">
              <a:off x="3155950" y="2947988"/>
              <a:ext cx="2674800" cy="648000"/>
            </a:xfrm>
            <a:prstGeom prst="rect">
              <a:avLst/>
            </a:prstGeom>
            <a:solidFill>
              <a:srgbClr val="C7EDF6"/>
            </a:solidFill>
            <a:ln w="161925" cap="rnd">
              <a:solidFill>
                <a:srgbClr val="C7EDF6"/>
              </a:solidFill>
            </a:ln>
            <a:effectLst/>
          </p:spPr>
          <p:txBody>
            <a:bodyPr wrap="square" lIns="0" tIns="0" rIns="0" bIns="0" rtlCol="0" anchor="ctr" anchorCtr="1">
              <a:noAutofit/>
            </a:bodyPr>
            <a:lstStyle/>
            <a:p>
              <a:pPr algn="ctr"/>
              <a:r>
                <a:rPr lang="en-US" sz="1600" u="dotted" dirty="0" smtClean="0">
                  <a:solidFill>
                    <a:srgbClr val="003359"/>
                  </a:solidFill>
                  <a:latin typeface="Arial" pitchFamily="34" charset="0"/>
                  <a:cs typeface="Arial" pitchFamily="34" charset="0"/>
                </a:rPr>
                <a:t>                                          .</a:t>
              </a:r>
              <a:endParaRPr lang="en-US" sz="1600" u="dotted" dirty="0">
                <a:solidFill>
                  <a:srgbClr val="003359"/>
                </a:solidFill>
                <a:latin typeface="Arial" pitchFamily="34" charset="0"/>
                <a:cs typeface="Arial" pitchFamily="34" charset="0"/>
              </a:endParaRPr>
            </a:p>
          </p:txBody>
        </p:sp>
        <p:sp>
          <p:nvSpPr>
            <p:cNvPr id="31" name="Right Triangle 30"/>
            <p:cNvSpPr/>
            <p:nvPr/>
          </p:nvSpPr>
          <p:spPr>
            <a:xfrm rot="16200000">
              <a:off x="3525124" y="2722563"/>
              <a:ext cx="146051" cy="146051"/>
            </a:xfrm>
            <a:prstGeom prst="rtTriangle">
              <a:avLst/>
            </a:prstGeom>
            <a:solidFill>
              <a:srgbClr val="C7EDF6"/>
            </a:solidFill>
            <a:ln>
              <a:solidFill>
                <a:srgbClr val="C7EDF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pitchFamily="34" charset="0"/>
                <a:cs typeface="Arial" pitchFamily="34" charset="0"/>
              </a:endParaRPr>
            </a:p>
          </p:txBody>
        </p:sp>
      </p:grpSp>
      <p:sp>
        <p:nvSpPr>
          <p:cNvPr id="32" name="TextBox 31"/>
          <p:cNvSpPr txBox="1">
            <a:spLocks noChangeArrowheads="1"/>
          </p:cNvSpPr>
          <p:nvPr/>
        </p:nvSpPr>
        <p:spPr bwMode="auto">
          <a:xfrm>
            <a:off x="441436" y="4203794"/>
            <a:ext cx="2536176"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erdana" pitchFamily="34" charset="0"/>
                <a:ea typeface="ＭＳ Ｐゴシック" pitchFamily="34" charset="-128"/>
              </a:defRPr>
            </a:lvl1pPr>
            <a:lvl2pPr marL="742950" indent="-285750">
              <a:defRPr>
                <a:solidFill>
                  <a:schemeClr val="tx1"/>
                </a:solidFill>
                <a:latin typeface="Verdana" pitchFamily="34" charset="0"/>
                <a:ea typeface="ＭＳ Ｐゴシック" pitchFamily="34" charset="-128"/>
              </a:defRPr>
            </a:lvl2pPr>
            <a:lvl3pPr marL="1143000" indent="-228600">
              <a:defRPr>
                <a:solidFill>
                  <a:schemeClr val="tx1"/>
                </a:solidFill>
                <a:latin typeface="Verdana" pitchFamily="34" charset="0"/>
                <a:ea typeface="ＭＳ Ｐゴシック" pitchFamily="34" charset="-128"/>
              </a:defRPr>
            </a:lvl3pPr>
            <a:lvl4pPr marL="1600200" indent="-228600">
              <a:defRPr>
                <a:solidFill>
                  <a:schemeClr val="tx1"/>
                </a:solidFill>
                <a:latin typeface="Verdana" pitchFamily="34" charset="0"/>
                <a:ea typeface="ＭＳ Ｐゴシック" pitchFamily="34" charset="-128"/>
              </a:defRPr>
            </a:lvl4pPr>
            <a:lvl5pPr marL="2057400" indent="-228600">
              <a:defRPr>
                <a:solidFill>
                  <a:schemeClr val="tx1"/>
                </a:solidFill>
                <a:latin typeface="Verdana"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Verdana"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Verdana"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Verdana"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Verdana" pitchFamily="34" charset="0"/>
                <a:ea typeface="ＭＳ Ｐゴシック" pitchFamily="34" charset="-128"/>
              </a:defRPr>
            </a:lvl9pPr>
          </a:lstStyle>
          <a:p>
            <a:pPr eaLnBrk="1" hangingPunct="1"/>
            <a:r>
              <a:rPr lang="en-US" altLang="en-US" sz="1600" dirty="0">
                <a:solidFill>
                  <a:srgbClr val="003359"/>
                </a:solidFill>
                <a:latin typeface="Arial" pitchFamily="34" charset="0"/>
                <a:cs typeface="Arial" pitchFamily="34" charset="0"/>
              </a:rPr>
              <a:t>False. She’</a:t>
            </a:r>
            <a:r>
              <a:rPr lang="en-US" altLang="ja-JP" sz="1600" dirty="0">
                <a:solidFill>
                  <a:srgbClr val="003359"/>
                </a:solidFill>
                <a:latin typeface="Arial" pitchFamily="34" charset="0"/>
                <a:cs typeface="Arial" pitchFamily="34" charset="0"/>
              </a:rPr>
              <a:t>s from Thailand</a:t>
            </a:r>
            <a:endParaRPr lang="en-US" altLang="en-US" sz="1600" dirty="0">
              <a:solidFill>
                <a:srgbClr val="003359"/>
              </a:solidFill>
              <a:latin typeface="Arial" pitchFamily="34" charset="0"/>
              <a:cs typeface="Arial" pitchFamily="34" charset="0"/>
            </a:endParaRPr>
          </a:p>
        </p:txBody>
      </p:sp>
      <p:grpSp>
        <p:nvGrpSpPr>
          <p:cNvPr id="22" name="Group 21"/>
          <p:cNvGrpSpPr/>
          <p:nvPr/>
        </p:nvGrpSpPr>
        <p:grpSpPr>
          <a:xfrm>
            <a:off x="1934293" y="1958827"/>
            <a:ext cx="3338358" cy="648000"/>
            <a:chOff x="2948993" y="2419851"/>
            <a:chExt cx="3338358" cy="648000"/>
          </a:xfrm>
        </p:grpSpPr>
        <p:sp>
          <p:nvSpPr>
            <p:cNvPr id="23" name="TextBox 22"/>
            <p:cNvSpPr txBox="1"/>
            <p:nvPr/>
          </p:nvSpPr>
          <p:spPr>
            <a:xfrm flipH="1">
              <a:off x="3155351" y="2419851"/>
              <a:ext cx="3132000" cy="648000"/>
            </a:xfrm>
            <a:prstGeom prst="rect">
              <a:avLst/>
            </a:prstGeom>
            <a:solidFill>
              <a:srgbClr val="F9B1BA"/>
            </a:solidFill>
            <a:ln w="161925" cap="rnd">
              <a:solidFill>
                <a:srgbClr val="F9B1BA"/>
              </a:solidFill>
            </a:ln>
            <a:effectLst/>
          </p:spPr>
          <p:txBody>
            <a:bodyPr wrap="square" lIns="0" tIns="0" rIns="0" bIns="0" rtlCol="0" anchor="ctr" anchorCtr="1">
              <a:noAutofit/>
            </a:bodyPr>
            <a:lstStyle/>
            <a:p>
              <a:pPr algn="ctr"/>
              <a:r>
                <a:rPr lang="en-GB" sz="1600" dirty="0" err="1">
                  <a:solidFill>
                    <a:srgbClr val="003359"/>
                  </a:solidFill>
                  <a:latin typeface="Arial" pitchFamily="34" charset="0"/>
                  <a:cs typeface="Arial" pitchFamily="34" charset="0"/>
                </a:rPr>
                <a:t>Khae</a:t>
              </a:r>
              <a:r>
                <a:rPr lang="en-GB" sz="1600" dirty="0">
                  <a:solidFill>
                    <a:srgbClr val="003359"/>
                  </a:solidFill>
                  <a:latin typeface="Arial" pitchFamily="34" charset="0"/>
                  <a:cs typeface="Arial" pitchFamily="34" charset="0"/>
                </a:rPr>
                <a:t> speaks Hindi. True or false?</a:t>
              </a:r>
              <a:endParaRPr lang="en-US" sz="1600" dirty="0">
                <a:solidFill>
                  <a:srgbClr val="003359"/>
                </a:solidFill>
                <a:latin typeface="Arial" pitchFamily="34" charset="0"/>
                <a:cs typeface="Arial" pitchFamily="34" charset="0"/>
              </a:endParaRPr>
            </a:p>
          </p:txBody>
        </p:sp>
        <p:sp>
          <p:nvSpPr>
            <p:cNvPr id="24" name="Right Triangle 23"/>
            <p:cNvSpPr/>
            <p:nvPr/>
          </p:nvSpPr>
          <p:spPr>
            <a:xfrm rot="10800000" flipV="1">
              <a:off x="2948993" y="2627375"/>
              <a:ext cx="146051" cy="146051"/>
            </a:xfrm>
            <a:prstGeom prst="rtTriangle">
              <a:avLst/>
            </a:prstGeom>
            <a:solidFill>
              <a:srgbClr val="F9B1B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pitchFamily="34" charset="0"/>
                <a:cs typeface="Arial" pitchFamily="34" charset="0"/>
              </a:endParaRPr>
            </a:p>
          </p:txBody>
        </p:sp>
      </p:grpSp>
      <p:grpSp>
        <p:nvGrpSpPr>
          <p:cNvPr id="25" name="Group 24"/>
          <p:cNvGrpSpPr/>
          <p:nvPr/>
        </p:nvGrpSpPr>
        <p:grpSpPr>
          <a:xfrm>
            <a:off x="1730903" y="3005381"/>
            <a:ext cx="3544304" cy="648000"/>
            <a:chOff x="2946400" y="2260552"/>
            <a:chExt cx="3544304" cy="649466"/>
          </a:xfrm>
        </p:grpSpPr>
        <p:sp>
          <p:nvSpPr>
            <p:cNvPr id="26" name="TextBox 25"/>
            <p:cNvSpPr txBox="1"/>
            <p:nvPr/>
          </p:nvSpPr>
          <p:spPr>
            <a:xfrm flipH="1">
              <a:off x="3156384" y="2260552"/>
              <a:ext cx="3334320" cy="649466"/>
            </a:xfrm>
            <a:prstGeom prst="rect">
              <a:avLst/>
            </a:prstGeom>
            <a:solidFill>
              <a:srgbClr val="C7EDF6"/>
            </a:solidFill>
            <a:ln w="161925" cap="rnd">
              <a:solidFill>
                <a:srgbClr val="C7EDF6"/>
              </a:solidFill>
            </a:ln>
            <a:effectLst/>
          </p:spPr>
          <p:txBody>
            <a:bodyPr wrap="square" lIns="0" tIns="0" rIns="0" bIns="0" rtlCol="0" anchor="ctr" anchorCtr="1">
              <a:noAutofit/>
            </a:bodyPr>
            <a:lstStyle/>
            <a:p>
              <a:pPr algn="ctr"/>
              <a:r>
                <a:rPr lang="en-US" sz="1600" u="dotted" dirty="0">
                  <a:solidFill>
                    <a:srgbClr val="003359"/>
                  </a:solidFill>
                  <a:latin typeface="Arial" pitchFamily="34" charset="0"/>
                  <a:cs typeface="Arial" pitchFamily="34" charset="0"/>
                </a:rPr>
                <a:t> </a:t>
              </a:r>
              <a:r>
                <a:rPr lang="en-US" sz="1600" u="dotted" dirty="0" smtClean="0">
                  <a:solidFill>
                    <a:srgbClr val="003359"/>
                  </a:solidFill>
                  <a:latin typeface="Arial" pitchFamily="34" charset="0"/>
                  <a:cs typeface="Arial" pitchFamily="34" charset="0"/>
                </a:rPr>
                <a:t>                                                        .</a:t>
              </a:r>
              <a:endParaRPr lang="en-US" sz="1600" u="dotted" dirty="0">
                <a:solidFill>
                  <a:srgbClr val="003359"/>
                </a:solidFill>
                <a:latin typeface="Arial" pitchFamily="34" charset="0"/>
                <a:cs typeface="Arial" pitchFamily="34" charset="0"/>
              </a:endParaRPr>
            </a:p>
          </p:txBody>
        </p:sp>
        <p:sp>
          <p:nvSpPr>
            <p:cNvPr id="27" name="Right Triangle 26"/>
            <p:cNvSpPr/>
            <p:nvPr/>
          </p:nvSpPr>
          <p:spPr>
            <a:xfrm rot="10800000" flipV="1">
              <a:off x="2946400" y="2561579"/>
              <a:ext cx="146051" cy="146051"/>
            </a:xfrm>
            <a:prstGeom prst="rtTriangle">
              <a:avLst/>
            </a:prstGeom>
            <a:solidFill>
              <a:srgbClr val="C7EDF6"/>
            </a:solidFill>
            <a:ln>
              <a:solidFill>
                <a:srgbClr val="C7EDF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pitchFamily="34" charset="0"/>
                <a:cs typeface="Arial" pitchFamily="34" charset="0"/>
              </a:endParaRPr>
            </a:p>
          </p:txBody>
        </p:sp>
      </p:grpSp>
      <p:sp>
        <p:nvSpPr>
          <p:cNvPr id="28" name="TextBox 26"/>
          <p:cNvSpPr txBox="1"/>
          <p:nvPr/>
        </p:nvSpPr>
        <p:spPr>
          <a:xfrm>
            <a:off x="1881252" y="3155322"/>
            <a:ext cx="3352807" cy="338137"/>
          </a:xfrm>
          <a:prstGeom prst="rect">
            <a:avLst/>
          </a:prstGeom>
          <a:noFill/>
        </p:spPr>
        <p:txBody>
          <a:bodyPr wrap="none">
            <a:spAutoFit/>
          </a:bodyPr>
          <a:lstStyle/>
          <a:p>
            <a:pPr eaLnBrk="1" hangingPunct="1">
              <a:defRPr/>
            </a:pPr>
            <a:r>
              <a:rPr lang="en-US" sz="1600" dirty="0">
                <a:solidFill>
                  <a:srgbClr val="003359"/>
                </a:solidFill>
                <a:latin typeface="Arial" pitchFamily="34" charset="0"/>
                <a:cs typeface="Arial" pitchFamily="34" charset="0"/>
              </a:rPr>
              <a:t>False. She speaks English and Thai</a:t>
            </a:r>
          </a:p>
        </p:txBody>
      </p:sp>
      <p:grpSp>
        <p:nvGrpSpPr>
          <p:cNvPr id="33" name="Group 32"/>
          <p:cNvGrpSpPr/>
          <p:nvPr/>
        </p:nvGrpSpPr>
        <p:grpSpPr>
          <a:xfrm>
            <a:off x="0" y="446088"/>
            <a:ext cx="9144000" cy="72000"/>
            <a:chOff x="0" y="446088"/>
            <a:chExt cx="9144000" cy="72000"/>
          </a:xfrm>
        </p:grpSpPr>
        <p:sp>
          <p:nvSpPr>
            <p:cNvPr id="34" name="Rectangle 33"/>
            <p:cNvSpPr/>
            <p:nvPr/>
          </p:nvSpPr>
          <p:spPr>
            <a:xfrm>
              <a:off x="0" y="446088"/>
              <a:ext cx="9144000" cy="72000"/>
            </a:xfrm>
            <a:prstGeom prst="rect">
              <a:avLst/>
            </a:prstGeom>
            <a:solidFill>
              <a:srgbClr val="FF8E7E">
                <a:alpha val="74902"/>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35" name="Rectangle 34"/>
            <p:cNvSpPr/>
            <p:nvPr/>
          </p:nvSpPr>
          <p:spPr>
            <a:xfrm>
              <a:off x="1" y="446088"/>
              <a:ext cx="358774" cy="72000"/>
            </a:xfrm>
            <a:prstGeom prst="rect">
              <a:avLst/>
            </a:prstGeom>
            <a:solidFill>
              <a:srgbClr val="FF8E7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grpSp>
      <p:pic>
        <p:nvPicPr>
          <p:cNvPr id="36" name="Picture 35"/>
          <p:cNvPicPr>
            <a:picLocks noChangeAspect="1"/>
          </p:cNvPicPr>
          <p:nvPr/>
        </p:nvPicPr>
        <p:blipFill>
          <a:blip r:embed="rId4"/>
          <a:stretch>
            <a:fillRect/>
          </a:stretch>
        </p:blipFill>
        <p:spPr>
          <a:xfrm>
            <a:off x="358775" y="1887613"/>
            <a:ext cx="1556547" cy="1898396"/>
          </a:xfrm>
          <a:prstGeom prst="rect">
            <a:avLst/>
          </a:prstGeom>
        </p:spPr>
      </p:pic>
    </p:spTree>
    <p:extLst>
      <p:ext uri="{BB962C8B-B14F-4D97-AF65-F5344CB8AC3E}">
        <p14:creationId xmlns:p14="http://schemas.microsoft.com/office/powerpoint/2010/main" val="3913817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xit" presetSubtype="0" fill="hold" nodeType="withEffect">
                                  <p:stCondLst>
                                    <p:cond delay="0"/>
                                  </p:stCondLst>
                                  <p:childTnLst>
                                    <p:set>
                                      <p:cBhvr>
                                        <p:cTn id="20" dur="1" fill="hold">
                                          <p:stCondLst>
                                            <p:cond delay="0"/>
                                          </p:stCondLst>
                                        </p:cTn>
                                        <p:tgtEl>
                                          <p:spTgt spid="12"/>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0"/>
                                          </p:stCondLst>
                                        </p:cTn>
                                        <p:tgtEl>
                                          <p:spTgt spid="29"/>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32"/>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2" grpId="1"/>
      <p:bldP spid="28"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1"/>
            <a:ext cx="9144000" cy="447674"/>
          </a:xfrm>
          <a:prstGeom prst="rect">
            <a:avLst/>
          </a:prstGeom>
          <a:solidFill>
            <a:srgbClr val="00335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7" name="Title 8"/>
          <p:cNvSpPr txBox="1">
            <a:spLocks/>
          </p:cNvSpPr>
          <p:nvPr/>
        </p:nvSpPr>
        <p:spPr>
          <a:xfrm>
            <a:off x="355600" y="104775"/>
            <a:ext cx="5168900" cy="246221"/>
          </a:xfrm>
          <a:prstGeom prst="rect">
            <a:avLst/>
          </a:prstGeom>
        </p:spPr>
        <p:txBody>
          <a:bodyPr vert="horz" wrap="square" lIns="0" tIns="0" rIns="0" bIns="0">
            <a:spAutoFit/>
          </a:bodyPr>
          <a:lstStyle>
            <a:lvl1pPr algn="l" defTabSz="457200" rtl="0" eaLnBrk="1" latinLnBrk="0" hangingPunct="1">
              <a:spcBef>
                <a:spcPct val="0"/>
              </a:spcBef>
              <a:buNone/>
              <a:defRPr sz="1600" b="1" i="0" kern="1200">
                <a:solidFill>
                  <a:srgbClr val="FFFFFF"/>
                </a:solidFill>
                <a:latin typeface="Arial"/>
                <a:ea typeface="+mj-ea"/>
                <a:cs typeface="Arial"/>
              </a:defRPr>
            </a:lvl1pPr>
          </a:lstStyle>
          <a:p>
            <a:r>
              <a:rPr lang="en-US" kern="0" dirty="0">
                <a:latin typeface="Arial" pitchFamily="34" charset="0"/>
                <a:cs typeface="Arial" pitchFamily="34" charset="0"/>
              </a:rPr>
              <a:t>Part 4.0: Communication</a:t>
            </a:r>
            <a:endParaRPr lang="en-US" dirty="0">
              <a:latin typeface="Arial" pitchFamily="34" charset="0"/>
              <a:cs typeface="Arial" pitchFamily="34" charset="0"/>
            </a:endParaRPr>
          </a:p>
        </p:txBody>
      </p:sp>
      <p:sp>
        <p:nvSpPr>
          <p:cNvPr id="8" name="Text Placeholder 16"/>
          <p:cNvSpPr txBox="1">
            <a:spLocks/>
          </p:cNvSpPr>
          <p:nvPr/>
        </p:nvSpPr>
        <p:spPr>
          <a:xfrm>
            <a:off x="5549900" y="95250"/>
            <a:ext cx="3238500" cy="260350"/>
          </a:xfrm>
          <a:prstGeom prst="rect">
            <a:avLst/>
          </a:prstGeom>
        </p:spPr>
        <p:txBody>
          <a:bodyPr vert="horz" lIns="0" tIns="0" rIns="0" bIns="0">
            <a:normAutofit/>
          </a:bodyPr>
          <a:lstStyle>
            <a:lvl1pPr marL="0" indent="0" algn="r" defTabSz="457200" rtl="0" eaLnBrk="1" latinLnBrk="0" hangingPunct="1">
              <a:spcBef>
                <a:spcPct val="20000"/>
              </a:spcBef>
              <a:buFont typeface="Arial"/>
              <a:buNone/>
              <a:defRPr sz="1600" b="0" i="0" kern="1200">
                <a:solidFill>
                  <a:schemeClr val="bg1"/>
                </a:solidFill>
                <a:latin typeface="Arial"/>
                <a:ea typeface="+mn-ea"/>
                <a:cs typeface="Arial"/>
              </a:defRPr>
            </a:lvl1pPr>
            <a:lvl2pPr marL="457200" indent="0" algn="l" defTabSz="457200" rtl="0" eaLnBrk="1" latinLnBrk="0" hangingPunct="1">
              <a:spcBef>
                <a:spcPct val="20000"/>
              </a:spcBef>
              <a:buFont typeface="Arial"/>
              <a:buNone/>
              <a:defRPr sz="1600" b="0" i="0" kern="1200">
                <a:solidFill>
                  <a:srgbClr val="F12C3E"/>
                </a:solidFill>
                <a:latin typeface="Arial"/>
                <a:ea typeface="+mn-ea"/>
                <a:cs typeface="Arial"/>
              </a:defRPr>
            </a:lvl2pPr>
            <a:lvl3pPr marL="914400" indent="0" algn="l" defTabSz="457200" rtl="0" eaLnBrk="1" latinLnBrk="0" hangingPunct="1">
              <a:spcBef>
                <a:spcPct val="20000"/>
              </a:spcBef>
              <a:buFont typeface="Arial"/>
              <a:buNone/>
              <a:defRPr sz="1600" b="0" i="0" kern="1200">
                <a:solidFill>
                  <a:srgbClr val="F12C3E"/>
                </a:solidFill>
                <a:latin typeface="Arial"/>
                <a:ea typeface="+mn-ea"/>
                <a:cs typeface="Arial"/>
              </a:defRPr>
            </a:lvl3pPr>
            <a:lvl4pPr marL="1371600" indent="0" algn="l" defTabSz="457200" rtl="0" eaLnBrk="1" latinLnBrk="0" hangingPunct="1">
              <a:spcBef>
                <a:spcPct val="20000"/>
              </a:spcBef>
              <a:buFont typeface="Arial"/>
              <a:buNone/>
              <a:defRPr sz="1600" b="0" i="0" kern="1200">
                <a:solidFill>
                  <a:srgbClr val="F12C3E"/>
                </a:solidFill>
                <a:latin typeface="Arial"/>
                <a:ea typeface="+mn-ea"/>
                <a:cs typeface="Arial"/>
              </a:defRPr>
            </a:lvl4pPr>
            <a:lvl5pPr marL="1828800" indent="0" algn="l" defTabSz="457200" rtl="0" eaLnBrk="1" latinLnBrk="0" hangingPunct="1">
              <a:spcBef>
                <a:spcPct val="20000"/>
              </a:spcBef>
              <a:buFont typeface="Arial"/>
              <a:buNone/>
              <a:defRPr sz="1600" b="0" i="0" kern="1200">
                <a:solidFill>
                  <a:srgbClr val="F12C3E"/>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kern="0" dirty="0">
                <a:latin typeface="Arial" pitchFamily="34" charset="0"/>
                <a:cs typeface="Arial" pitchFamily="34" charset="0"/>
              </a:rPr>
              <a:t>Activity 4.1: Feedback</a:t>
            </a:r>
            <a:endParaRPr lang="en-GB" dirty="0">
              <a:latin typeface="Arial" pitchFamily="34" charset="0"/>
              <a:cs typeface="Arial" pitchFamily="34" charset="0"/>
            </a:endParaRPr>
          </a:p>
        </p:txBody>
      </p:sp>
      <p:graphicFrame>
        <p:nvGraphicFramePr>
          <p:cNvPr id="9" name="Table 8"/>
          <p:cNvGraphicFramePr>
            <a:graphicFrameLocks noGrp="1"/>
          </p:cNvGraphicFramePr>
          <p:nvPr>
            <p:extLst>
              <p:ext uri="{D42A27DB-BD31-4B8C-83A1-F6EECF244321}">
                <p14:modId xmlns:p14="http://schemas.microsoft.com/office/powerpoint/2010/main" val="1724590463"/>
              </p:ext>
            </p:extLst>
          </p:nvPr>
        </p:nvGraphicFramePr>
        <p:xfrm>
          <a:off x="361950" y="698500"/>
          <a:ext cx="8420104" cy="4241794"/>
        </p:xfrm>
        <a:graphic>
          <a:graphicData uri="http://schemas.openxmlformats.org/drawingml/2006/table">
            <a:tbl>
              <a:tblPr firstRow="1" firstCol="1" bandRow="1">
                <a:tableStyleId>{5C22544A-7EE6-4342-B048-85BDC9FD1C3A}</a:tableStyleId>
              </a:tblPr>
              <a:tblGrid>
                <a:gridCol w="330200"/>
                <a:gridCol w="4102100"/>
                <a:gridCol w="996951"/>
                <a:gridCol w="996951"/>
                <a:gridCol w="996951"/>
                <a:gridCol w="996951"/>
              </a:tblGrid>
              <a:tr h="342898">
                <a:tc>
                  <a:txBody>
                    <a:bodyPr/>
                    <a:lstStyle/>
                    <a:p>
                      <a:pPr>
                        <a:lnSpc>
                          <a:spcPts val="1000"/>
                        </a:lnSpc>
                      </a:pPr>
                      <a:endParaRPr lang="en-US" sz="1000" b="0" i="0" dirty="0">
                        <a:latin typeface="Arial" pitchFamily="34" charset="0"/>
                        <a:cs typeface="Arial" pitchFamily="34" charset="0"/>
                      </a:endParaRPr>
                    </a:p>
                  </a:txBody>
                  <a:tcPr marT="0" marB="0" anchor="ctr">
                    <a:lnB w="38100" cmpd="sng">
                      <a:noFill/>
                    </a:lnB>
                    <a:noFill/>
                  </a:tcPr>
                </a:tc>
                <a:tc>
                  <a:txBody>
                    <a:bodyPr/>
                    <a:lstStyle/>
                    <a:p>
                      <a:pPr>
                        <a:lnSpc>
                          <a:spcPts val="1000"/>
                        </a:lnSpc>
                      </a:pPr>
                      <a:endParaRPr lang="en-US" sz="1000" b="0" i="0" dirty="0">
                        <a:latin typeface="Arial" pitchFamily="34" charset="0"/>
                        <a:cs typeface="Arial" pitchFamily="34" charset="0"/>
                      </a:endParaRPr>
                    </a:p>
                  </a:txBody>
                  <a:tcPr marT="0" marB="0" anchor="ctr">
                    <a:lnR w="12700" cmpd="sng">
                      <a:noFill/>
                    </a:lnR>
                    <a:lnB w="38100" cmpd="sng">
                      <a:noFill/>
                    </a:lnB>
                    <a:noFill/>
                  </a:tcPr>
                </a:tc>
                <a:tc>
                  <a:txBody>
                    <a:bodyPr/>
                    <a:lstStyle/>
                    <a:p>
                      <a:pPr algn="ctr">
                        <a:lnSpc>
                          <a:spcPts val="1000"/>
                        </a:lnSpc>
                      </a:pPr>
                      <a:r>
                        <a:rPr lang="en-US" sz="1000" b="1" i="0" dirty="0">
                          <a:solidFill>
                            <a:srgbClr val="003359"/>
                          </a:solidFill>
                          <a:latin typeface="Arial" pitchFamily="34" charset="0"/>
                          <a:cs typeface="Arial" pitchFamily="34" charset="0"/>
                        </a:rPr>
                        <a:t>Great job!</a:t>
                      </a:r>
                    </a:p>
                  </a:txBody>
                  <a:tcPr marT="0" marB="0" anchor="ctr">
                    <a:lnL w="12700" cmpd="sng">
                      <a:noFill/>
                    </a:lnL>
                    <a:lnR w="9525" cap="flat" cmpd="sng" algn="ctr">
                      <a:solidFill>
                        <a:prstClr val="white"/>
                      </a:solidFill>
                      <a:prstDash val="solid"/>
                      <a:round/>
                      <a:headEnd type="none" w="med" len="med"/>
                      <a:tailEnd type="none" w="med" len="med"/>
                    </a:lnR>
                    <a:lnT w="127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95DCEE"/>
                    </a:solidFill>
                  </a:tcPr>
                </a:tc>
                <a:tc>
                  <a:txBody>
                    <a:bodyPr/>
                    <a:lstStyle/>
                    <a:p>
                      <a:pPr algn="ctr">
                        <a:lnSpc>
                          <a:spcPts val="1000"/>
                        </a:lnSpc>
                      </a:pPr>
                      <a:r>
                        <a:rPr lang="en-US" sz="1000" b="1" i="0">
                          <a:solidFill>
                            <a:srgbClr val="003359"/>
                          </a:solidFill>
                          <a:latin typeface="Arial" pitchFamily="34" charset="0"/>
                          <a:cs typeface="Arial" pitchFamily="34" charset="0"/>
                        </a:rPr>
                        <a:t>Well done</a:t>
                      </a: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127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95DCEE"/>
                    </a:solidFill>
                  </a:tcPr>
                </a:tc>
                <a:tc>
                  <a:txBody>
                    <a:bodyPr/>
                    <a:lstStyle/>
                    <a:p>
                      <a:pPr algn="ctr">
                        <a:lnSpc>
                          <a:spcPts val="1000"/>
                        </a:lnSpc>
                      </a:pPr>
                      <a:r>
                        <a:rPr lang="en-US" sz="1000" b="1" i="0">
                          <a:solidFill>
                            <a:srgbClr val="003359"/>
                          </a:solidFill>
                          <a:latin typeface="Arial" pitchFamily="34" charset="0"/>
                          <a:cs typeface="Arial" pitchFamily="34" charset="0"/>
                        </a:rPr>
                        <a:t>Good try</a:t>
                      </a: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127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95DCEE"/>
                    </a:solidFill>
                  </a:tcPr>
                </a:tc>
                <a:tc>
                  <a:txBody>
                    <a:bodyPr/>
                    <a:lstStyle/>
                    <a:p>
                      <a:pPr algn="ctr">
                        <a:lnSpc>
                          <a:spcPts val="1000"/>
                        </a:lnSpc>
                      </a:pPr>
                      <a:r>
                        <a:rPr lang="en-US" sz="1000" b="1" i="0">
                          <a:solidFill>
                            <a:srgbClr val="003359"/>
                          </a:solidFill>
                          <a:latin typeface="Arial" pitchFamily="34" charset="0"/>
                          <a:cs typeface="Arial" pitchFamily="34" charset="0"/>
                        </a:rPr>
                        <a:t>Need more practice</a:t>
                      </a:r>
                    </a:p>
                  </a:txBody>
                  <a:tcPr marT="0" marB="0" anchor="ctr">
                    <a:lnL w="9525" cap="flat" cmpd="sng" algn="ctr">
                      <a:solidFill>
                        <a:prstClr val="white"/>
                      </a:solidFill>
                      <a:prstDash val="solid"/>
                      <a:round/>
                      <a:headEnd type="none" w="med" len="med"/>
                      <a:tailEnd type="none" w="med" len="med"/>
                    </a:lnL>
                    <a:lnR w="12700" cmpd="sng">
                      <a:noFill/>
                    </a:lnR>
                    <a:lnT w="127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95DCEE"/>
                    </a:solidFill>
                  </a:tcPr>
                </a:tc>
              </a:tr>
              <a:tr h="243681">
                <a:tc rowSpan="4">
                  <a:txBody>
                    <a:bodyPr/>
                    <a:lstStyle/>
                    <a:p>
                      <a:pPr algn="ctr">
                        <a:lnSpc>
                          <a:spcPts val="1000"/>
                        </a:lnSpc>
                      </a:pPr>
                      <a:r>
                        <a:rPr lang="en-US" sz="1000" b="0" i="0" kern="1500" spc="30" dirty="0">
                          <a:solidFill>
                            <a:schemeClr val="bg1"/>
                          </a:solidFill>
                          <a:latin typeface="Arial" pitchFamily="34" charset="0"/>
                          <a:cs typeface="Arial" pitchFamily="34" charset="0"/>
                        </a:rPr>
                        <a:t>Student 1</a:t>
                      </a:r>
                    </a:p>
                  </a:txBody>
                  <a:tcPr marT="0" marB="0" vert="vert270" anchor="ctr">
                    <a:lnL w="12700" cmpd="sng">
                      <a:noFill/>
                    </a:lnL>
                    <a:lnR w="9525" cap="flat" cmpd="sng" algn="ctr">
                      <a:noFill/>
                      <a:prstDash val="solid"/>
                      <a:round/>
                      <a:headEnd type="none" w="med" len="med"/>
                      <a:tailEnd type="none" w="med" len="med"/>
                    </a:lnR>
                    <a:lnT w="38100" cmpd="sng">
                      <a:noFill/>
                    </a:lnT>
                    <a:lnB w="9525"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rgbClr val="003359"/>
                    </a:solidFill>
                  </a:tcPr>
                </a:tc>
                <a:tc>
                  <a:txBody>
                    <a:bodyPr/>
                    <a:lstStyle/>
                    <a:p>
                      <a:pPr>
                        <a:lnSpc>
                          <a:spcPts val="1000"/>
                        </a:lnSpc>
                      </a:pPr>
                      <a:r>
                        <a:rPr lang="en-US" sz="1000" b="1" i="0" dirty="0">
                          <a:solidFill>
                            <a:srgbClr val="003359"/>
                          </a:solidFill>
                          <a:latin typeface="Arial" pitchFamily="34" charset="0"/>
                          <a:cs typeface="Arial" pitchFamily="34" charset="0"/>
                        </a:rPr>
                        <a:t>Range: </a:t>
                      </a:r>
                      <a:r>
                        <a:rPr lang="en-US" sz="1000" b="0" i="0" dirty="0">
                          <a:solidFill>
                            <a:srgbClr val="003359"/>
                          </a:solidFill>
                          <a:latin typeface="Arial" pitchFamily="34" charset="0"/>
                          <a:cs typeface="Arial" pitchFamily="34" charset="0"/>
                        </a:rPr>
                        <a:t>How well you produce a range of language</a:t>
                      </a:r>
                    </a:p>
                  </a:txBody>
                  <a:tcPr marT="0" marB="0" anchor="ctr">
                    <a:lnL w="9525" cap="flat" cmpd="sng" algn="ctr">
                      <a:noFill/>
                      <a:prstDash val="solid"/>
                      <a:round/>
                      <a:headEnd type="none" w="med" len="med"/>
                      <a:tailEnd type="none" w="med" len="med"/>
                    </a:lnL>
                    <a:lnR w="9525" cap="flat" cmpd="sng" algn="ctr">
                      <a:solidFill>
                        <a:prstClr val="white"/>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dirty="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12700" cmpd="sng">
                      <a:noFill/>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r>
              <a:tr h="243681">
                <a:tc vMerge="1">
                  <a:txBody>
                    <a:bodyPr/>
                    <a:lstStyle/>
                    <a:p>
                      <a:pPr>
                        <a:lnSpc>
                          <a:spcPts val="1000"/>
                        </a:lnSpc>
                      </a:pPr>
                      <a:endParaRPr lang="en-US" sz="1000" b="0" i="0">
                        <a:latin typeface="Arial"/>
                        <a:cs typeface="Arial"/>
                      </a:endParaRPr>
                    </a:p>
                  </a:txBody>
                  <a:tcPr anchor="ctr"/>
                </a:tc>
                <a:tc>
                  <a:txBody>
                    <a:bodyPr/>
                    <a:lstStyle/>
                    <a:p>
                      <a:pPr marL="0" marR="0" indent="0" algn="l" defTabSz="457200" rtl="0" eaLnBrk="1" fontAlgn="auto" latinLnBrk="0" hangingPunct="1">
                        <a:lnSpc>
                          <a:spcPts val="1000"/>
                        </a:lnSpc>
                        <a:spcBef>
                          <a:spcPts val="0"/>
                        </a:spcBef>
                        <a:spcAft>
                          <a:spcPts val="0"/>
                        </a:spcAft>
                        <a:buClrTx/>
                        <a:buSzTx/>
                        <a:buFontTx/>
                        <a:buNone/>
                        <a:tabLst/>
                        <a:defRPr/>
                      </a:pPr>
                      <a:r>
                        <a:rPr lang="en-US" sz="1000" b="1" i="0" dirty="0">
                          <a:solidFill>
                            <a:srgbClr val="003359"/>
                          </a:solidFill>
                          <a:latin typeface="Arial" pitchFamily="34" charset="0"/>
                          <a:cs typeface="Arial" pitchFamily="34" charset="0"/>
                        </a:rPr>
                        <a:t>Accuracy:</a:t>
                      </a:r>
                      <a:r>
                        <a:rPr lang="en-US" sz="1000" b="0" i="0" dirty="0">
                          <a:solidFill>
                            <a:srgbClr val="003359"/>
                          </a:solidFill>
                          <a:latin typeface="Arial" pitchFamily="34" charset="0"/>
                          <a:cs typeface="Arial" pitchFamily="34" charset="0"/>
                        </a:rPr>
                        <a:t> How often you make mistakes</a:t>
                      </a:r>
                    </a:p>
                  </a:txBody>
                  <a:tcPr marT="0" marB="0" anchor="ctr">
                    <a:lnL w="9525" cap="flat" cmpd="sng" algn="ctr">
                      <a:noFill/>
                      <a:prstDash val="solid"/>
                      <a:round/>
                      <a:headEnd type="none" w="med" len="med"/>
                      <a:tailEnd type="none" w="med" len="med"/>
                    </a:lnL>
                    <a:lnR w="9525" cap="flat" cmpd="sng" algn="ctr">
                      <a:solidFill>
                        <a:prstClr val="white"/>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12700" cmpd="sng">
                      <a:noFill/>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E0F4F8"/>
                    </a:solidFill>
                  </a:tcPr>
                </a:tc>
              </a:tr>
              <a:tr h="243681">
                <a:tc vMerge="1">
                  <a:txBody>
                    <a:bodyPr/>
                    <a:lstStyle/>
                    <a:p>
                      <a:pPr>
                        <a:lnSpc>
                          <a:spcPts val="1000"/>
                        </a:lnSpc>
                      </a:pPr>
                      <a:endParaRPr lang="en-US" sz="1000" b="0" i="0">
                        <a:latin typeface="Arial"/>
                        <a:cs typeface="Arial"/>
                      </a:endParaRPr>
                    </a:p>
                  </a:txBody>
                  <a:tcPr anchor="ctr"/>
                </a:tc>
                <a:tc>
                  <a:txBody>
                    <a:bodyPr/>
                    <a:lstStyle/>
                    <a:p>
                      <a:pPr marL="0" marR="0" indent="0" algn="l" defTabSz="457200" rtl="0" eaLnBrk="1" fontAlgn="auto" latinLnBrk="0" hangingPunct="1">
                        <a:lnSpc>
                          <a:spcPts val="1000"/>
                        </a:lnSpc>
                        <a:spcBef>
                          <a:spcPts val="0"/>
                        </a:spcBef>
                        <a:spcAft>
                          <a:spcPts val="0"/>
                        </a:spcAft>
                        <a:buClrTx/>
                        <a:buSzTx/>
                        <a:buFontTx/>
                        <a:buNone/>
                        <a:tabLst/>
                        <a:defRPr/>
                      </a:pPr>
                      <a:r>
                        <a:rPr lang="en-US" sz="1000" b="1" i="0" dirty="0">
                          <a:solidFill>
                            <a:srgbClr val="003359"/>
                          </a:solidFill>
                          <a:latin typeface="Arial" pitchFamily="34" charset="0"/>
                          <a:cs typeface="Arial" pitchFamily="34" charset="0"/>
                        </a:rPr>
                        <a:t>Quality of interaction: </a:t>
                      </a:r>
                      <a:r>
                        <a:rPr lang="en-US" sz="1000" b="0" i="0" dirty="0">
                          <a:solidFill>
                            <a:srgbClr val="003359"/>
                          </a:solidFill>
                          <a:latin typeface="Arial" pitchFamily="34" charset="0"/>
                          <a:cs typeface="Arial" pitchFamily="34" charset="0"/>
                        </a:rPr>
                        <a:t>How well you ask and answer questions</a:t>
                      </a:r>
                    </a:p>
                  </a:txBody>
                  <a:tcPr marT="0" marB="0" anchor="ctr">
                    <a:lnL w="9525" cap="flat" cmpd="sng" algn="ctr">
                      <a:noFill/>
                      <a:prstDash val="solid"/>
                      <a:round/>
                      <a:headEnd type="none" w="med" len="med"/>
                      <a:tailEnd type="none" w="med" len="med"/>
                    </a:lnL>
                    <a:lnR w="9525" cap="flat" cmpd="sng" algn="ctr">
                      <a:solidFill>
                        <a:prstClr val="white"/>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12700" cmpd="sng">
                      <a:noFill/>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r>
              <a:tr h="243681">
                <a:tc vMerge="1">
                  <a:txBody>
                    <a:bodyPr/>
                    <a:lstStyle/>
                    <a:p>
                      <a:pPr>
                        <a:lnSpc>
                          <a:spcPts val="1000"/>
                        </a:lnSpc>
                      </a:pPr>
                      <a:endParaRPr lang="en-US" sz="1000" b="0" i="0">
                        <a:latin typeface="Arial"/>
                        <a:cs typeface="Arial"/>
                      </a:endParaRPr>
                    </a:p>
                  </a:txBody>
                  <a:tcPr anchor="ctr"/>
                </a:tc>
                <a:tc>
                  <a:txBody>
                    <a:bodyPr/>
                    <a:lstStyle/>
                    <a:p>
                      <a:pPr>
                        <a:lnSpc>
                          <a:spcPts val="1000"/>
                        </a:lnSpc>
                      </a:pPr>
                      <a:r>
                        <a:rPr lang="en-US" sz="1000" b="1" i="0" dirty="0">
                          <a:solidFill>
                            <a:srgbClr val="003359"/>
                          </a:solidFill>
                          <a:latin typeface="Arial" pitchFamily="34" charset="0"/>
                          <a:cs typeface="Arial" pitchFamily="34" charset="0"/>
                        </a:rPr>
                        <a:t>Fluency and Spoken Production: </a:t>
                      </a:r>
                      <a:r>
                        <a:rPr lang="en-US" sz="1000" b="0" i="0" dirty="0">
                          <a:solidFill>
                            <a:srgbClr val="003359"/>
                          </a:solidFill>
                          <a:latin typeface="Arial" pitchFamily="34" charset="0"/>
                          <a:cs typeface="Arial" pitchFamily="34" charset="0"/>
                        </a:rPr>
                        <a:t>How clearly you present ideas</a:t>
                      </a:r>
                    </a:p>
                  </a:txBody>
                  <a:tcPr marT="0" marB="0" anchor="ctr">
                    <a:lnL w="9525" cap="flat" cmpd="sng" algn="ctr">
                      <a:noFill/>
                      <a:prstDash val="solid"/>
                      <a:round/>
                      <a:headEnd type="none" w="med" len="med"/>
                      <a:tailEnd type="none" w="med" len="med"/>
                    </a:lnL>
                    <a:lnR w="9525" cap="flat" cmpd="sng" algn="ctr">
                      <a:solidFill>
                        <a:prstClr val="white"/>
                      </a:solidFill>
                      <a:prstDash val="solid"/>
                      <a:round/>
                      <a:headEnd type="none" w="med" len="med"/>
                      <a:tailEnd type="none" w="med" len="med"/>
                    </a:lnR>
                    <a:lnT w="12700" cmpd="sng">
                      <a:noFill/>
                    </a:lnT>
                    <a:lnB w="9525"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dirty="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12700" cmpd="sng">
                      <a:noFill/>
                    </a:lnR>
                    <a:lnT w="9525" cap="flat" cmpd="sng" algn="ctr">
                      <a:noFill/>
                      <a:prstDash val="solid"/>
                      <a:round/>
                      <a:headEnd type="none" w="med" len="med"/>
                      <a:tailEnd type="none" w="med" len="med"/>
                    </a:lnT>
                    <a:lnB w="9525"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E0F4F8"/>
                    </a:solidFill>
                  </a:tcPr>
                </a:tc>
              </a:tr>
              <a:tr h="243681">
                <a:tc rowSpan="4">
                  <a:txBody>
                    <a:bodyPr/>
                    <a:lstStyle/>
                    <a:p>
                      <a:pPr marL="0" marR="0" indent="0" algn="ctr" defTabSz="457200" rtl="0" eaLnBrk="1" fontAlgn="auto" latinLnBrk="0" hangingPunct="1">
                        <a:lnSpc>
                          <a:spcPts val="1000"/>
                        </a:lnSpc>
                        <a:spcBef>
                          <a:spcPts val="0"/>
                        </a:spcBef>
                        <a:spcAft>
                          <a:spcPts val="0"/>
                        </a:spcAft>
                        <a:buClrTx/>
                        <a:buSzTx/>
                        <a:buFontTx/>
                        <a:buNone/>
                        <a:tabLst/>
                        <a:defRPr/>
                      </a:pPr>
                      <a:r>
                        <a:rPr lang="en-US" sz="1000" b="0" i="0" kern="1500" spc="30" dirty="0">
                          <a:solidFill>
                            <a:schemeClr val="bg1"/>
                          </a:solidFill>
                          <a:latin typeface="Arial" pitchFamily="34" charset="0"/>
                          <a:cs typeface="Arial" pitchFamily="34" charset="0"/>
                        </a:rPr>
                        <a:t>Student 2</a:t>
                      </a:r>
                    </a:p>
                  </a:txBody>
                  <a:tcPr marT="0" marB="0" vert="vert270" anchor="ctr">
                    <a:lnL w="12700" cmpd="sng">
                      <a:noFill/>
                    </a:lnL>
                    <a:lnR w="9525" cap="flat" cmpd="sng" algn="ctr">
                      <a:noFill/>
                      <a:prstDash val="solid"/>
                      <a:round/>
                      <a:headEnd type="none" w="med" len="med"/>
                      <a:tailEnd type="none" w="med" len="med"/>
                    </a:lnR>
                    <a:lnT w="9525" cap="flat" cmpd="sng" algn="ctr">
                      <a:solidFill>
                        <a:prstClr val="white"/>
                      </a:solidFill>
                      <a:prstDash val="solid"/>
                      <a:round/>
                      <a:headEnd type="none" w="med" len="med"/>
                      <a:tailEnd type="none" w="med" len="med"/>
                    </a:lnT>
                    <a:lnB w="9525"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rgbClr val="003359"/>
                    </a:solidFill>
                  </a:tcPr>
                </a:tc>
                <a:tc>
                  <a:txBody>
                    <a:bodyPr/>
                    <a:lstStyle/>
                    <a:p>
                      <a:pPr marL="0" marR="0" indent="0" algn="l" defTabSz="457200" rtl="0" eaLnBrk="1" fontAlgn="auto" latinLnBrk="0" hangingPunct="1">
                        <a:lnSpc>
                          <a:spcPts val="1000"/>
                        </a:lnSpc>
                        <a:spcBef>
                          <a:spcPts val="0"/>
                        </a:spcBef>
                        <a:spcAft>
                          <a:spcPts val="0"/>
                        </a:spcAft>
                        <a:buClrTx/>
                        <a:buSzTx/>
                        <a:buFontTx/>
                        <a:buNone/>
                        <a:tabLst/>
                        <a:defRPr/>
                      </a:pPr>
                      <a:r>
                        <a:rPr lang="en-US" sz="1000" b="1" i="0" dirty="0">
                          <a:solidFill>
                            <a:srgbClr val="003359"/>
                          </a:solidFill>
                          <a:latin typeface="Arial" pitchFamily="34" charset="0"/>
                          <a:cs typeface="Arial" pitchFamily="34" charset="0"/>
                        </a:rPr>
                        <a:t>Range: </a:t>
                      </a:r>
                      <a:r>
                        <a:rPr lang="en-US" sz="1000" b="0" i="0" dirty="0">
                          <a:solidFill>
                            <a:srgbClr val="003359"/>
                          </a:solidFill>
                          <a:latin typeface="Arial" pitchFamily="34" charset="0"/>
                          <a:cs typeface="Arial" pitchFamily="34" charset="0"/>
                        </a:rPr>
                        <a:t>How well you produce a range of language</a:t>
                      </a:r>
                    </a:p>
                  </a:txBody>
                  <a:tcPr marT="0" marB="0" anchor="ctr">
                    <a:lnL w="9525" cap="flat" cmpd="sng" algn="ctr">
                      <a:no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solidFill>
                        <a:srgbClr val="1F497D"/>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solidFill>
                        <a:srgbClr val="1F497D"/>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solidFill>
                        <a:srgbClr val="1F497D"/>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solidFill>
                        <a:srgbClr val="1F497D"/>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12700" cmpd="sng">
                      <a:noFill/>
                    </a:lnR>
                    <a:lnT w="9525" cap="flat" cmpd="sng" algn="ctr">
                      <a:solidFill>
                        <a:srgbClr val="1F497D"/>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r>
              <a:tr h="243681">
                <a:tc vMerge="1">
                  <a:txBody>
                    <a:bodyPr/>
                    <a:lstStyle/>
                    <a:p>
                      <a:pPr>
                        <a:lnSpc>
                          <a:spcPts val="1000"/>
                        </a:lnSpc>
                      </a:pPr>
                      <a:endParaRPr lang="en-US" sz="1000" b="0" i="0">
                        <a:latin typeface="Arial"/>
                        <a:cs typeface="Arial"/>
                      </a:endParaRPr>
                    </a:p>
                  </a:txBody>
                  <a:tcPr anchor="ctr"/>
                </a:tc>
                <a:tc>
                  <a:txBody>
                    <a:bodyPr/>
                    <a:lstStyle/>
                    <a:p>
                      <a:pPr marL="0" marR="0" indent="0" algn="l" defTabSz="457200" rtl="0" eaLnBrk="1" fontAlgn="auto" latinLnBrk="0" hangingPunct="1">
                        <a:lnSpc>
                          <a:spcPts val="1000"/>
                        </a:lnSpc>
                        <a:spcBef>
                          <a:spcPts val="0"/>
                        </a:spcBef>
                        <a:spcAft>
                          <a:spcPts val="0"/>
                        </a:spcAft>
                        <a:buClrTx/>
                        <a:buSzTx/>
                        <a:buFontTx/>
                        <a:buNone/>
                        <a:tabLst/>
                        <a:defRPr/>
                      </a:pPr>
                      <a:r>
                        <a:rPr lang="en-US" sz="1000" b="1" i="0" dirty="0">
                          <a:solidFill>
                            <a:srgbClr val="003359"/>
                          </a:solidFill>
                          <a:latin typeface="Arial" pitchFamily="34" charset="0"/>
                          <a:cs typeface="Arial" pitchFamily="34" charset="0"/>
                        </a:rPr>
                        <a:t>Accuracy:</a:t>
                      </a:r>
                      <a:r>
                        <a:rPr lang="en-US" sz="1000" b="0" i="0" dirty="0">
                          <a:solidFill>
                            <a:srgbClr val="003359"/>
                          </a:solidFill>
                          <a:latin typeface="Arial" pitchFamily="34" charset="0"/>
                          <a:cs typeface="Arial" pitchFamily="34" charset="0"/>
                        </a:rPr>
                        <a:t> How often you make mistakes</a:t>
                      </a:r>
                    </a:p>
                  </a:txBody>
                  <a:tcPr marT="0" marB="0" anchor="ctr">
                    <a:lnL w="9525" cap="flat" cmpd="sng" algn="ctr">
                      <a:noFill/>
                      <a:prstDash val="solid"/>
                      <a:round/>
                      <a:headEnd type="none" w="med" len="med"/>
                      <a:tailEnd type="none" w="med" len="med"/>
                    </a:lnL>
                    <a:lnR w="9525" cap="flat" cmpd="sng" algn="ctr">
                      <a:solidFill>
                        <a:prstClr val="white"/>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12700" cmpd="sng">
                      <a:noFill/>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E0F4F8"/>
                    </a:solidFill>
                  </a:tcPr>
                </a:tc>
              </a:tr>
              <a:tr h="243681">
                <a:tc vMerge="1">
                  <a:txBody>
                    <a:bodyPr/>
                    <a:lstStyle/>
                    <a:p>
                      <a:pPr>
                        <a:lnSpc>
                          <a:spcPts val="1000"/>
                        </a:lnSpc>
                      </a:pPr>
                      <a:endParaRPr lang="en-US" sz="1000" b="0" i="0">
                        <a:latin typeface="Arial"/>
                        <a:cs typeface="Arial"/>
                      </a:endParaRPr>
                    </a:p>
                  </a:txBody>
                  <a:tcPr anchor="ctr"/>
                </a:tc>
                <a:tc>
                  <a:txBody>
                    <a:bodyPr/>
                    <a:lstStyle/>
                    <a:p>
                      <a:pPr marL="0" marR="0" indent="0" algn="l" defTabSz="457200" rtl="0" eaLnBrk="1" fontAlgn="auto" latinLnBrk="0" hangingPunct="1">
                        <a:lnSpc>
                          <a:spcPts val="1000"/>
                        </a:lnSpc>
                        <a:spcBef>
                          <a:spcPts val="0"/>
                        </a:spcBef>
                        <a:spcAft>
                          <a:spcPts val="0"/>
                        </a:spcAft>
                        <a:buClrTx/>
                        <a:buSzTx/>
                        <a:buFontTx/>
                        <a:buNone/>
                        <a:tabLst/>
                        <a:defRPr/>
                      </a:pPr>
                      <a:r>
                        <a:rPr lang="en-US" sz="1000" b="1" i="0" dirty="0">
                          <a:solidFill>
                            <a:srgbClr val="003359"/>
                          </a:solidFill>
                          <a:latin typeface="Arial" pitchFamily="34" charset="0"/>
                          <a:cs typeface="Arial" pitchFamily="34" charset="0"/>
                        </a:rPr>
                        <a:t>Quality of interaction: </a:t>
                      </a:r>
                      <a:r>
                        <a:rPr lang="en-US" sz="1000" b="0" i="0" dirty="0">
                          <a:solidFill>
                            <a:srgbClr val="003359"/>
                          </a:solidFill>
                          <a:latin typeface="Arial" pitchFamily="34" charset="0"/>
                          <a:cs typeface="Arial" pitchFamily="34" charset="0"/>
                        </a:rPr>
                        <a:t>How well you ask and answer questions</a:t>
                      </a:r>
                    </a:p>
                  </a:txBody>
                  <a:tcPr marT="0" marB="0" anchor="ctr">
                    <a:lnL w="9525" cap="flat" cmpd="sng" algn="ctr">
                      <a:noFill/>
                      <a:prstDash val="solid"/>
                      <a:round/>
                      <a:headEnd type="none" w="med" len="med"/>
                      <a:tailEnd type="none" w="med" len="med"/>
                    </a:lnL>
                    <a:lnR w="9525" cap="flat" cmpd="sng" algn="ctr">
                      <a:solidFill>
                        <a:prstClr val="white"/>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12700" cmpd="sng">
                      <a:noFill/>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r>
              <a:tr h="243681">
                <a:tc vMerge="1">
                  <a:txBody>
                    <a:bodyPr/>
                    <a:lstStyle/>
                    <a:p>
                      <a:pPr>
                        <a:lnSpc>
                          <a:spcPts val="1000"/>
                        </a:lnSpc>
                      </a:pPr>
                      <a:endParaRPr lang="en-US" sz="1000" b="0" i="0">
                        <a:latin typeface="Arial"/>
                        <a:cs typeface="Arial"/>
                      </a:endParaRPr>
                    </a:p>
                  </a:txBody>
                  <a:tcPr anchor="ctr"/>
                </a:tc>
                <a:tc>
                  <a:txBody>
                    <a:bodyPr/>
                    <a:lstStyle/>
                    <a:p>
                      <a:pPr marL="0" marR="0" indent="0" algn="l" defTabSz="457200" rtl="0" eaLnBrk="1" fontAlgn="auto" latinLnBrk="0" hangingPunct="1">
                        <a:lnSpc>
                          <a:spcPts val="1000"/>
                        </a:lnSpc>
                        <a:spcBef>
                          <a:spcPts val="0"/>
                        </a:spcBef>
                        <a:spcAft>
                          <a:spcPts val="0"/>
                        </a:spcAft>
                        <a:buClrTx/>
                        <a:buSzTx/>
                        <a:buFontTx/>
                        <a:buNone/>
                        <a:tabLst/>
                        <a:defRPr/>
                      </a:pPr>
                      <a:r>
                        <a:rPr lang="en-US" sz="1000" b="1" i="0" dirty="0">
                          <a:solidFill>
                            <a:srgbClr val="003359"/>
                          </a:solidFill>
                          <a:latin typeface="Arial" pitchFamily="34" charset="0"/>
                          <a:cs typeface="Arial" pitchFamily="34" charset="0"/>
                        </a:rPr>
                        <a:t>Fluency and Spoken Production: </a:t>
                      </a:r>
                      <a:r>
                        <a:rPr lang="en-US" sz="1000" b="0" i="0" dirty="0">
                          <a:solidFill>
                            <a:srgbClr val="003359"/>
                          </a:solidFill>
                          <a:latin typeface="Arial" pitchFamily="34" charset="0"/>
                          <a:cs typeface="Arial" pitchFamily="34" charset="0"/>
                        </a:rPr>
                        <a:t>How clearly you present ideas</a:t>
                      </a:r>
                    </a:p>
                  </a:txBody>
                  <a:tcPr marT="0" marB="0" anchor="ctr">
                    <a:lnL w="9525" cap="flat" cmpd="sng" algn="ctr">
                      <a:noFill/>
                      <a:prstDash val="solid"/>
                      <a:round/>
                      <a:headEnd type="none" w="med" len="med"/>
                      <a:tailEnd type="none" w="med" len="med"/>
                    </a:lnL>
                    <a:lnR w="9525" cap="flat" cmpd="sng" algn="ctr">
                      <a:solidFill>
                        <a:prstClr val="white"/>
                      </a:solidFill>
                      <a:prstDash val="solid"/>
                      <a:round/>
                      <a:headEnd type="none" w="med" len="med"/>
                      <a:tailEnd type="none" w="med" len="med"/>
                    </a:lnR>
                    <a:lnT w="12700" cmpd="sng">
                      <a:noFill/>
                    </a:lnT>
                    <a:lnB w="9525"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12700" cmpd="sng">
                      <a:noFill/>
                    </a:lnR>
                    <a:lnT w="9525" cap="flat" cmpd="sng" algn="ctr">
                      <a:noFill/>
                      <a:prstDash val="solid"/>
                      <a:round/>
                      <a:headEnd type="none" w="med" len="med"/>
                      <a:tailEnd type="none" w="med" len="med"/>
                    </a:lnT>
                    <a:lnB w="9525"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E0F4F8"/>
                    </a:solidFill>
                  </a:tcPr>
                </a:tc>
              </a:tr>
              <a:tr h="243681">
                <a:tc rowSpan="4">
                  <a:txBody>
                    <a:bodyPr/>
                    <a:lstStyle/>
                    <a:p>
                      <a:pPr marL="0" marR="0" indent="0" algn="ctr" defTabSz="457200" rtl="0" eaLnBrk="1" fontAlgn="auto" latinLnBrk="0" hangingPunct="1">
                        <a:lnSpc>
                          <a:spcPts val="1000"/>
                        </a:lnSpc>
                        <a:spcBef>
                          <a:spcPts val="0"/>
                        </a:spcBef>
                        <a:spcAft>
                          <a:spcPts val="0"/>
                        </a:spcAft>
                        <a:buClrTx/>
                        <a:buSzTx/>
                        <a:buFontTx/>
                        <a:buNone/>
                        <a:tabLst/>
                        <a:defRPr/>
                      </a:pPr>
                      <a:r>
                        <a:rPr lang="en-US" sz="1000" b="0" i="0" kern="1500" spc="30" dirty="0">
                          <a:solidFill>
                            <a:schemeClr val="bg1"/>
                          </a:solidFill>
                          <a:latin typeface="Arial" pitchFamily="34" charset="0"/>
                          <a:cs typeface="Arial" pitchFamily="34" charset="0"/>
                        </a:rPr>
                        <a:t>Student 3</a:t>
                      </a:r>
                    </a:p>
                  </a:txBody>
                  <a:tcPr marT="0" marB="0" vert="vert270" anchor="ctr">
                    <a:lnL w="12700" cmpd="sng">
                      <a:noFill/>
                    </a:lnL>
                    <a:lnR w="9525" cap="flat" cmpd="sng" algn="ctr">
                      <a:noFill/>
                      <a:prstDash val="solid"/>
                      <a:round/>
                      <a:headEnd type="none" w="med" len="med"/>
                      <a:tailEnd type="none" w="med" len="med"/>
                    </a:lnR>
                    <a:lnT w="9525" cap="flat" cmpd="sng" algn="ctr">
                      <a:solidFill>
                        <a:prstClr val="white"/>
                      </a:solidFill>
                      <a:prstDash val="solid"/>
                      <a:round/>
                      <a:headEnd type="none" w="med" len="med"/>
                      <a:tailEnd type="none" w="med" len="med"/>
                    </a:lnT>
                    <a:lnB w="9525"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rgbClr val="003359"/>
                    </a:solidFill>
                  </a:tcPr>
                </a:tc>
                <a:tc>
                  <a:txBody>
                    <a:bodyPr/>
                    <a:lstStyle/>
                    <a:p>
                      <a:pPr marL="0" marR="0" indent="0" algn="l" defTabSz="457200" rtl="0" eaLnBrk="1" fontAlgn="auto" latinLnBrk="0" hangingPunct="1">
                        <a:lnSpc>
                          <a:spcPts val="1000"/>
                        </a:lnSpc>
                        <a:spcBef>
                          <a:spcPts val="0"/>
                        </a:spcBef>
                        <a:spcAft>
                          <a:spcPts val="0"/>
                        </a:spcAft>
                        <a:buClrTx/>
                        <a:buSzTx/>
                        <a:buFontTx/>
                        <a:buNone/>
                        <a:tabLst/>
                        <a:defRPr/>
                      </a:pPr>
                      <a:r>
                        <a:rPr lang="en-US" sz="1000" b="1" i="0" dirty="0">
                          <a:solidFill>
                            <a:srgbClr val="003359"/>
                          </a:solidFill>
                          <a:latin typeface="Arial" pitchFamily="34" charset="0"/>
                          <a:cs typeface="Arial" pitchFamily="34" charset="0"/>
                        </a:rPr>
                        <a:t>Range: </a:t>
                      </a:r>
                      <a:r>
                        <a:rPr lang="en-US" sz="1000" b="0" i="0" dirty="0">
                          <a:solidFill>
                            <a:srgbClr val="003359"/>
                          </a:solidFill>
                          <a:latin typeface="Arial" pitchFamily="34" charset="0"/>
                          <a:cs typeface="Arial" pitchFamily="34" charset="0"/>
                        </a:rPr>
                        <a:t>How well you produce a range of language</a:t>
                      </a:r>
                    </a:p>
                  </a:txBody>
                  <a:tcPr marT="0" marB="0" anchor="ctr">
                    <a:lnL w="9525" cap="flat" cmpd="sng" algn="ctr">
                      <a:no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solidFill>
                        <a:srgbClr val="1F497D"/>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dirty="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solidFill>
                        <a:srgbClr val="1F497D"/>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solidFill>
                        <a:srgbClr val="1F497D"/>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solidFill>
                        <a:srgbClr val="1F497D"/>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12700" cmpd="sng">
                      <a:noFill/>
                    </a:lnR>
                    <a:lnT w="9525" cap="flat" cmpd="sng" algn="ctr">
                      <a:solidFill>
                        <a:srgbClr val="1F497D"/>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r>
              <a:tr h="243681">
                <a:tc vMerge="1">
                  <a:txBody>
                    <a:bodyPr/>
                    <a:lstStyle/>
                    <a:p>
                      <a:endParaRPr lang="en-US"/>
                    </a:p>
                  </a:txBody>
                  <a:tcPr/>
                </a:tc>
                <a:tc>
                  <a:txBody>
                    <a:bodyPr/>
                    <a:lstStyle/>
                    <a:p>
                      <a:pPr marL="0" marR="0" indent="0" algn="l" defTabSz="457200" rtl="0" eaLnBrk="1" fontAlgn="auto" latinLnBrk="0" hangingPunct="1">
                        <a:lnSpc>
                          <a:spcPts val="1000"/>
                        </a:lnSpc>
                        <a:spcBef>
                          <a:spcPts val="0"/>
                        </a:spcBef>
                        <a:spcAft>
                          <a:spcPts val="0"/>
                        </a:spcAft>
                        <a:buClrTx/>
                        <a:buSzTx/>
                        <a:buFontTx/>
                        <a:buNone/>
                        <a:tabLst/>
                        <a:defRPr/>
                      </a:pPr>
                      <a:r>
                        <a:rPr lang="en-US" sz="1000" b="1" i="0" dirty="0">
                          <a:solidFill>
                            <a:srgbClr val="003359"/>
                          </a:solidFill>
                          <a:latin typeface="Arial" pitchFamily="34" charset="0"/>
                          <a:cs typeface="Arial" pitchFamily="34" charset="0"/>
                        </a:rPr>
                        <a:t>Accuracy:</a:t>
                      </a:r>
                      <a:r>
                        <a:rPr lang="en-US" sz="1000" b="0" i="0" dirty="0">
                          <a:solidFill>
                            <a:srgbClr val="003359"/>
                          </a:solidFill>
                          <a:latin typeface="Arial" pitchFamily="34" charset="0"/>
                          <a:cs typeface="Arial" pitchFamily="34" charset="0"/>
                        </a:rPr>
                        <a:t> How often you make mistakes</a:t>
                      </a:r>
                    </a:p>
                  </a:txBody>
                  <a:tcPr marT="0" marB="0" anchor="ctr">
                    <a:lnL w="9525" cap="flat" cmpd="sng" algn="ctr">
                      <a:noFill/>
                      <a:prstDash val="solid"/>
                      <a:round/>
                      <a:headEnd type="none" w="med" len="med"/>
                      <a:tailEnd type="none" w="med" len="med"/>
                    </a:lnL>
                    <a:lnR w="9525" cap="flat" cmpd="sng" algn="ctr">
                      <a:solidFill>
                        <a:prstClr val="white"/>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12700" cmpd="sng">
                      <a:noFill/>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E0F4F8"/>
                    </a:solidFill>
                  </a:tcPr>
                </a:tc>
              </a:tr>
              <a:tr h="243681">
                <a:tc vMerge="1">
                  <a:txBody>
                    <a:bodyPr/>
                    <a:lstStyle/>
                    <a:p>
                      <a:pPr>
                        <a:lnSpc>
                          <a:spcPts val="1000"/>
                        </a:lnSpc>
                      </a:pPr>
                      <a:endParaRPr lang="en-US" sz="1000" b="0" i="0">
                        <a:latin typeface="Arial"/>
                        <a:cs typeface="Arial"/>
                      </a:endParaRPr>
                    </a:p>
                  </a:txBody>
                  <a:tcPr anchor="ctr"/>
                </a:tc>
                <a:tc>
                  <a:txBody>
                    <a:bodyPr/>
                    <a:lstStyle/>
                    <a:p>
                      <a:pPr marL="0" marR="0" indent="0" algn="l" defTabSz="457200" rtl="0" eaLnBrk="1" fontAlgn="auto" latinLnBrk="0" hangingPunct="1">
                        <a:lnSpc>
                          <a:spcPts val="1000"/>
                        </a:lnSpc>
                        <a:spcBef>
                          <a:spcPts val="0"/>
                        </a:spcBef>
                        <a:spcAft>
                          <a:spcPts val="0"/>
                        </a:spcAft>
                        <a:buClrTx/>
                        <a:buSzTx/>
                        <a:buFontTx/>
                        <a:buNone/>
                        <a:tabLst/>
                        <a:defRPr/>
                      </a:pPr>
                      <a:r>
                        <a:rPr lang="en-US" sz="1000" b="1" i="0" dirty="0">
                          <a:solidFill>
                            <a:srgbClr val="003359"/>
                          </a:solidFill>
                          <a:latin typeface="Arial" pitchFamily="34" charset="0"/>
                          <a:cs typeface="Arial" pitchFamily="34" charset="0"/>
                        </a:rPr>
                        <a:t>Quality of interaction: </a:t>
                      </a:r>
                      <a:r>
                        <a:rPr lang="en-US" sz="1000" b="0" i="0" dirty="0">
                          <a:solidFill>
                            <a:srgbClr val="003359"/>
                          </a:solidFill>
                          <a:latin typeface="Arial" pitchFamily="34" charset="0"/>
                          <a:cs typeface="Arial" pitchFamily="34" charset="0"/>
                        </a:rPr>
                        <a:t>How well you ask and answer questions</a:t>
                      </a:r>
                    </a:p>
                  </a:txBody>
                  <a:tcPr marT="0" marB="0" anchor="ctr">
                    <a:lnL w="9525" cap="flat" cmpd="sng" algn="ctr">
                      <a:noFill/>
                      <a:prstDash val="solid"/>
                      <a:round/>
                      <a:headEnd type="none" w="med" len="med"/>
                      <a:tailEnd type="none" w="med" len="med"/>
                    </a:lnL>
                    <a:lnR w="9525" cap="flat" cmpd="sng" algn="ctr">
                      <a:solidFill>
                        <a:prstClr val="white"/>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12700" cmpd="sng">
                      <a:noFill/>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r>
              <a:tr h="243681">
                <a:tc vMerge="1">
                  <a:txBody>
                    <a:bodyPr/>
                    <a:lstStyle/>
                    <a:p>
                      <a:endParaRPr lang="en-US"/>
                    </a:p>
                  </a:txBody>
                  <a:tcPr/>
                </a:tc>
                <a:tc>
                  <a:txBody>
                    <a:bodyPr/>
                    <a:lstStyle/>
                    <a:p>
                      <a:pPr marL="0" marR="0" indent="0" algn="l" defTabSz="457200" rtl="0" eaLnBrk="1" fontAlgn="auto" latinLnBrk="0" hangingPunct="1">
                        <a:lnSpc>
                          <a:spcPts val="1000"/>
                        </a:lnSpc>
                        <a:spcBef>
                          <a:spcPts val="0"/>
                        </a:spcBef>
                        <a:spcAft>
                          <a:spcPts val="0"/>
                        </a:spcAft>
                        <a:buClrTx/>
                        <a:buSzTx/>
                        <a:buFontTx/>
                        <a:buNone/>
                        <a:tabLst/>
                        <a:defRPr/>
                      </a:pPr>
                      <a:r>
                        <a:rPr lang="en-US" sz="1000" b="1" i="0" dirty="0">
                          <a:solidFill>
                            <a:srgbClr val="003359"/>
                          </a:solidFill>
                          <a:latin typeface="Arial" pitchFamily="34" charset="0"/>
                          <a:cs typeface="Arial" pitchFamily="34" charset="0"/>
                        </a:rPr>
                        <a:t>Fluency and Spoken Production: </a:t>
                      </a:r>
                      <a:r>
                        <a:rPr lang="en-US" sz="1000" b="0" i="0" dirty="0">
                          <a:solidFill>
                            <a:srgbClr val="003359"/>
                          </a:solidFill>
                          <a:latin typeface="Arial" pitchFamily="34" charset="0"/>
                          <a:cs typeface="Arial" pitchFamily="34" charset="0"/>
                        </a:rPr>
                        <a:t>How clearly you present ideas</a:t>
                      </a:r>
                    </a:p>
                  </a:txBody>
                  <a:tcPr marT="0" marB="0" anchor="ctr">
                    <a:lnL w="9525" cap="flat" cmpd="sng" algn="ctr">
                      <a:noFill/>
                      <a:prstDash val="solid"/>
                      <a:round/>
                      <a:headEnd type="none" w="med" len="med"/>
                      <a:tailEnd type="none" w="med" len="med"/>
                    </a:lnL>
                    <a:lnR w="9525" cap="flat" cmpd="sng" algn="ctr">
                      <a:solidFill>
                        <a:prstClr val="white"/>
                      </a:solidFill>
                      <a:prstDash val="solid"/>
                      <a:round/>
                      <a:headEnd type="none" w="med" len="med"/>
                      <a:tailEnd type="none" w="med" len="med"/>
                    </a:lnR>
                    <a:lnT w="12700" cmpd="sng">
                      <a:noFill/>
                    </a:lnT>
                    <a:lnB w="9525"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12700" cmpd="sng">
                      <a:noFill/>
                    </a:lnR>
                    <a:lnT w="9525" cap="flat" cmpd="sng" algn="ctr">
                      <a:noFill/>
                      <a:prstDash val="solid"/>
                      <a:round/>
                      <a:headEnd type="none" w="med" len="med"/>
                      <a:tailEnd type="none" w="med" len="med"/>
                    </a:lnT>
                    <a:lnB w="9525"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E0F4F8"/>
                    </a:solidFill>
                  </a:tcPr>
                </a:tc>
              </a:tr>
              <a:tr h="243681">
                <a:tc rowSpan="4">
                  <a:txBody>
                    <a:bodyPr/>
                    <a:lstStyle/>
                    <a:p>
                      <a:pPr marL="0" marR="0" indent="0" algn="ctr" defTabSz="457200" rtl="0" eaLnBrk="1" fontAlgn="auto" latinLnBrk="0" hangingPunct="1">
                        <a:lnSpc>
                          <a:spcPts val="1000"/>
                        </a:lnSpc>
                        <a:spcBef>
                          <a:spcPts val="0"/>
                        </a:spcBef>
                        <a:spcAft>
                          <a:spcPts val="0"/>
                        </a:spcAft>
                        <a:buClrTx/>
                        <a:buSzTx/>
                        <a:buFontTx/>
                        <a:buNone/>
                        <a:tabLst/>
                        <a:defRPr/>
                      </a:pPr>
                      <a:r>
                        <a:rPr lang="en-US" sz="1000" b="0" i="0" kern="1500" spc="30" dirty="0">
                          <a:solidFill>
                            <a:schemeClr val="bg1"/>
                          </a:solidFill>
                          <a:latin typeface="Arial" pitchFamily="34" charset="0"/>
                          <a:cs typeface="Arial" pitchFamily="34" charset="0"/>
                        </a:rPr>
                        <a:t>Student 4</a:t>
                      </a:r>
                    </a:p>
                  </a:txBody>
                  <a:tcPr marT="0" marB="0" vert="vert270" anchor="ctr">
                    <a:lnL w="12700" cmpd="sng">
                      <a:noFill/>
                    </a:lnL>
                    <a:lnR w="9525" cap="flat" cmpd="sng" algn="ctr">
                      <a:noFill/>
                      <a:prstDash val="solid"/>
                      <a:round/>
                      <a:headEnd type="none" w="med" len="med"/>
                      <a:tailEnd type="none" w="med" len="med"/>
                    </a:lnR>
                    <a:lnT w="9525" cap="flat" cmpd="sng" algn="ctr">
                      <a:solidFill>
                        <a:prstClr val="white"/>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003359"/>
                    </a:solidFill>
                  </a:tcPr>
                </a:tc>
                <a:tc>
                  <a:txBody>
                    <a:bodyPr/>
                    <a:lstStyle/>
                    <a:p>
                      <a:pPr marL="0" marR="0" indent="0" algn="l" defTabSz="457200" rtl="0" eaLnBrk="1" fontAlgn="auto" latinLnBrk="0" hangingPunct="1">
                        <a:lnSpc>
                          <a:spcPts val="1000"/>
                        </a:lnSpc>
                        <a:spcBef>
                          <a:spcPts val="0"/>
                        </a:spcBef>
                        <a:spcAft>
                          <a:spcPts val="0"/>
                        </a:spcAft>
                        <a:buClrTx/>
                        <a:buSzTx/>
                        <a:buFontTx/>
                        <a:buNone/>
                        <a:tabLst/>
                        <a:defRPr/>
                      </a:pPr>
                      <a:r>
                        <a:rPr lang="en-US" sz="1000" b="1" i="0" dirty="0">
                          <a:solidFill>
                            <a:srgbClr val="003359"/>
                          </a:solidFill>
                          <a:latin typeface="Arial" pitchFamily="34" charset="0"/>
                          <a:cs typeface="Arial" pitchFamily="34" charset="0"/>
                        </a:rPr>
                        <a:t>Range: </a:t>
                      </a:r>
                      <a:r>
                        <a:rPr lang="en-US" sz="1000" b="0" i="0" dirty="0">
                          <a:solidFill>
                            <a:srgbClr val="003359"/>
                          </a:solidFill>
                          <a:latin typeface="Arial" pitchFamily="34" charset="0"/>
                          <a:cs typeface="Arial" pitchFamily="34" charset="0"/>
                        </a:rPr>
                        <a:t>How well you produce a range of language</a:t>
                      </a:r>
                    </a:p>
                  </a:txBody>
                  <a:tcPr marT="0" marB="0" anchor="ctr">
                    <a:lnL w="9525" cap="flat" cmpd="sng" algn="ctr">
                      <a:no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solidFill>
                        <a:srgbClr val="1F497D"/>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solidFill>
                        <a:srgbClr val="1F497D"/>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solidFill>
                        <a:srgbClr val="1F497D"/>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solidFill>
                        <a:srgbClr val="1F497D"/>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12700" cmpd="sng">
                      <a:noFill/>
                    </a:lnR>
                    <a:lnT w="9525" cap="flat" cmpd="sng" algn="ctr">
                      <a:solidFill>
                        <a:srgbClr val="1F497D"/>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r>
              <a:tr h="243681">
                <a:tc vMerge="1">
                  <a:txBody>
                    <a:bodyPr/>
                    <a:lstStyle/>
                    <a:p>
                      <a:endParaRPr lang="en-US"/>
                    </a:p>
                  </a:txBody>
                  <a:tcPr/>
                </a:tc>
                <a:tc>
                  <a:txBody>
                    <a:bodyPr/>
                    <a:lstStyle/>
                    <a:p>
                      <a:pPr marL="0" marR="0" indent="0" algn="l" defTabSz="457200" rtl="0" eaLnBrk="1" fontAlgn="auto" latinLnBrk="0" hangingPunct="1">
                        <a:lnSpc>
                          <a:spcPts val="1000"/>
                        </a:lnSpc>
                        <a:spcBef>
                          <a:spcPts val="0"/>
                        </a:spcBef>
                        <a:spcAft>
                          <a:spcPts val="0"/>
                        </a:spcAft>
                        <a:buClrTx/>
                        <a:buSzTx/>
                        <a:buFontTx/>
                        <a:buNone/>
                        <a:tabLst/>
                        <a:defRPr/>
                      </a:pPr>
                      <a:r>
                        <a:rPr lang="en-US" sz="1000" b="1" i="0" dirty="0">
                          <a:solidFill>
                            <a:srgbClr val="003359"/>
                          </a:solidFill>
                          <a:latin typeface="Arial" pitchFamily="34" charset="0"/>
                          <a:cs typeface="Arial" pitchFamily="34" charset="0"/>
                        </a:rPr>
                        <a:t>Accuracy:</a:t>
                      </a:r>
                      <a:r>
                        <a:rPr lang="en-US" sz="1000" b="0" i="0" dirty="0">
                          <a:solidFill>
                            <a:srgbClr val="003359"/>
                          </a:solidFill>
                          <a:latin typeface="Arial" pitchFamily="34" charset="0"/>
                          <a:cs typeface="Arial" pitchFamily="34" charset="0"/>
                        </a:rPr>
                        <a:t> How often you make mistakes</a:t>
                      </a:r>
                    </a:p>
                  </a:txBody>
                  <a:tcPr marT="0" marB="0" anchor="ctr">
                    <a:lnL w="9525" cap="flat" cmpd="sng" algn="ctr">
                      <a:noFill/>
                      <a:prstDash val="solid"/>
                      <a:round/>
                      <a:headEnd type="none" w="med" len="med"/>
                      <a:tailEnd type="none" w="med" len="med"/>
                    </a:lnL>
                    <a:lnR w="9525" cap="flat" cmpd="sng" algn="ctr">
                      <a:solidFill>
                        <a:prstClr val="white"/>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12700" cmpd="sng">
                      <a:noFill/>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E0F4F8"/>
                    </a:solidFill>
                  </a:tcPr>
                </a:tc>
              </a:tr>
              <a:tr h="243681">
                <a:tc vMerge="1">
                  <a:txBody>
                    <a:bodyPr/>
                    <a:lstStyle/>
                    <a:p>
                      <a:pPr>
                        <a:lnSpc>
                          <a:spcPts val="1000"/>
                        </a:lnSpc>
                      </a:pPr>
                      <a:endParaRPr lang="en-US" sz="1000" b="0" i="0">
                        <a:latin typeface="Arial"/>
                        <a:cs typeface="Arial"/>
                      </a:endParaRPr>
                    </a:p>
                  </a:txBody>
                  <a:tcPr anchor="ctr"/>
                </a:tc>
                <a:tc>
                  <a:txBody>
                    <a:bodyPr/>
                    <a:lstStyle/>
                    <a:p>
                      <a:pPr marL="0" marR="0" indent="0" algn="l" defTabSz="457200" rtl="0" eaLnBrk="1" fontAlgn="auto" latinLnBrk="0" hangingPunct="1">
                        <a:lnSpc>
                          <a:spcPts val="1000"/>
                        </a:lnSpc>
                        <a:spcBef>
                          <a:spcPts val="0"/>
                        </a:spcBef>
                        <a:spcAft>
                          <a:spcPts val="0"/>
                        </a:spcAft>
                        <a:buClrTx/>
                        <a:buSzTx/>
                        <a:buFontTx/>
                        <a:buNone/>
                        <a:tabLst/>
                        <a:defRPr/>
                      </a:pPr>
                      <a:r>
                        <a:rPr lang="en-US" sz="1000" b="1" i="0" dirty="0">
                          <a:solidFill>
                            <a:srgbClr val="003359"/>
                          </a:solidFill>
                          <a:latin typeface="Arial" pitchFamily="34" charset="0"/>
                          <a:cs typeface="Arial" pitchFamily="34" charset="0"/>
                        </a:rPr>
                        <a:t>Quality of interaction: </a:t>
                      </a:r>
                      <a:r>
                        <a:rPr lang="en-US" sz="1000" b="0" i="0" dirty="0">
                          <a:solidFill>
                            <a:srgbClr val="003359"/>
                          </a:solidFill>
                          <a:latin typeface="Arial" pitchFamily="34" charset="0"/>
                          <a:cs typeface="Arial" pitchFamily="34" charset="0"/>
                        </a:rPr>
                        <a:t>How well you ask and answer questions</a:t>
                      </a:r>
                    </a:p>
                  </a:txBody>
                  <a:tcPr marT="0" marB="0" anchor="ctr">
                    <a:lnL w="9525" cap="flat" cmpd="sng" algn="ctr">
                      <a:noFill/>
                      <a:prstDash val="solid"/>
                      <a:round/>
                      <a:headEnd type="none" w="med" len="med"/>
                      <a:tailEnd type="none" w="med" len="med"/>
                    </a:lnL>
                    <a:lnR w="9525" cap="flat" cmpd="sng" algn="ctr">
                      <a:solidFill>
                        <a:prstClr val="white"/>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12700" cmpd="sng">
                      <a:noFill/>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r>
              <a:tr h="243681">
                <a:tc vMerge="1">
                  <a:txBody>
                    <a:bodyPr/>
                    <a:lstStyle/>
                    <a:p>
                      <a:endParaRPr lang="en-US"/>
                    </a:p>
                  </a:txBody>
                  <a:tcPr/>
                </a:tc>
                <a:tc>
                  <a:txBody>
                    <a:bodyPr/>
                    <a:lstStyle/>
                    <a:p>
                      <a:pPr marL="0" marR="0" indent="0" algn="l" defTabSz="457200" rtl="0" eaLnBrk="1" fontAlgn="auto" latinLnBrk="0" hangingPunct="1">
                        <a:lnSpc>
                          <a:spcPts val="1000"/>
                        </a:lnSpc>
                        <a:spcBef>
                          <a:spcPts val="0"/>
                        </a:spcBef>
                        <a:spcAft>
                          <a:spcPts val="0"/>
                        </a:spcAft>
                        <a:buClrTx/>
                        <a:buSzTx/>
                        <a:buFontTx/>
                        <a:buNone/>
                        <a:tabLst/>
                        <a:defRPr/>
                      </a:pPr>
                      <a:r>
                        <a:rPr lang="en-US" sz="1000" b="1" i="0" dirty="0">
                          <a:solidFill>
                            <a:srgbClr val="003359"/>
                          </a:solidFill>
                          <a:latin typeface="Arial" pitchFamily="34" charset="0"/>
                          <a:cs typeface="Arial" pitchFamily="34" charset="0"/>
                        </a:rPr>
                        <a:t>Fluency and Spoken Production: </a:t>
                      </a:r>
                      <a:r>
                        <a:rPr lang="en-US" sz="1000" b="0" i="0" dirty="0">
                          <a:solidFill>
                            <a:srgbClr val="003359"/>
                          </a:solidFill>
                          <a:latin typeface="Arial" pitchFamily="34" charset="0"/>
                          <a:cs typeface="Arial" pitchFamily="34" charset="0"/>
                        </a:rPr>
                        <a:t>How clearly you present ideas</a:t>
                      </a:r>
                    </a:p>
                  </a:txBody>
                  <a:tcPr marT="0" marB="0" anchor="ctr">
                    <a:lnL w="9525" cap="flat" cmpd="sng" algn="ctr">
                      <a:noFill/>
                      <a:prstDash val="solid"/>
                      <a:round/>
                      <a:headEnd type="none" w="med" len="med"/>
                      <a:tailEnd type="none" w="med" len="med"/>
                    </a:lnL>
                    <a:lnR w="9525" cap="flat" cmpd="sng" algn="ctr">
                      <a:solidFill>
                        <a:prstClr val="white"/>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dirty="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12700" cmpd="sng">
                      <a:noFill/>
                    </a:lnR>
                    <a:lnT w="952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rgbClr val="E0F4F8"/>
                    </a:solidFill>
                  </a:tcPr>
                </a:tc>
              </a:tr>
            </a:tbl>
          </a:graphicData>
        </a:graphic>
      </p:graphicFrame>
      <p:grpSp>
        <p:nvGrpSpPr>
          <p:cNvPr id="76" name="Group 75"/>
          <p:cNvGrpSpPr/>
          <p:nvPr/>
        </p:nvGrpSpPr>
        <p:grpSpPr>
          <a:xfrm>
            <a:off x="0" y="446088"/>
            <a:ext cx="9144000" cy="72000"/>
            <a:chOff x="0" y="446088"/>
            <a:chExt cx="9144000" cy="72000"/>
          </a:xfrm>
        </p:grpSpPr>
        <p:sp>
          <p:nvSpPr>
            <p:cNvPr id="77" name="Rectangle 76"/>
            <p:cNvSpPr/>
            <p:nvPr/>
          </p:nvSpPr>
          <p:spPr>
            <a:xfrm>
              <a:off x="0" y="446088"/>
              <a:ext cx="9144000" cy="72000"/>
            </a:xfrm>
            <a:prstGeom prst="rect">
              <a:avLst/>
            </a:prstGeom>
            <a:solidFill>
              <a:srgbClr val="FF8E7E">
                <a:alpha val="74902"/>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78" name="Rectangle 77"/>
            <p:cNvSpPr/>
            <p:nvPr/>
          </p:nvSpPr>
          <p:spPr>
            <a:xfrm>
              <a:off x="1" y="446088"/>
              <a:ext cx="358774" cy="72000"/>
            </a:xfrm>
            <a:prstGeom prst="rect">
              <a:avLst/>
            </a:prstGeom>
            <a:solidFill>
              <a:srgbClr val="FF8E7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grpSp>
    </p:spTree>
    <p:extLst>
      <p:ext uri="{BB962C8B-B14F-4D97-AF65-F5344CB8AC3E}">
        <p14:creationId xmlns:p14="http://schemas.microsoft.com/office/powerpoint/2010/main" val="452146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p:cNvPicPr>
            <a:picLocks noChangeAspect="1"/>
          </p:cNvPicPr>
          <p:nvPr/>
        </p:nvPicPr>
        <p:blipFill>
          <a:blip r:embed="rId3"/>
          <a:stretch>
            <a:fillRect/>
          </a:stretch>
        </p:blipFill>
        <p:spPr>
          <a:xfrm>
            <a:off x="5348966" y="1882174"/>
            <a:ext cx="1569341" cy="1898396"/>
          </a:xfrm>
          <a:prstGeom prst="rect">
            <a:avLst/>
          </a:prstGeom>
        </p:spPr>
      </p:pic>
      <p:sp>
        <p:nvSpPr>
          <p:cNvPr id="68" name="Rectangle 67"/>
          <p:cNvSpPr/>
          <p:nvPr/>
        </p:nvSpPr>
        <p:spPr>
          <a:xfrm>
            <a:off x="0" y="1"/>
            <a:ext cx="9144000" cy="447674"/>
          </a:xfrm>
          <a:prstGeom prst="rect">
            <a:avLst/>
          </a:prstGeom>
          <a:solidFill>
            <a:srgbClr val="00335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70" name="Title 8"/>
          <p:cNvSpPr txBox="1">
            <a:spLocks/>
          </p:cNvSpPr>
          <p:nvPr/>
        </p:nvSpPr>
        <p:spPr>
          <a:xfrm>
            <a:off x="355600" y="104775"/>
            <a:ext cx="5168900" cy="246221"/>
          </a:xfrm>
          <a:prstGeom prst="rect">
            <a:avLst/>
          </a:prstGeom>
        </p:spPr>
        <p:txBody>
          <a:bodyPr vert="horz" wrap="square" lIns="0" tIns="0" rIns="0" bIns="0">
            <a:spAutoFit/>
          </a:bodyPr>
          <a:lstStyle>
            <a:lvl1pPr algn="l" defTabSz="457200" rtl="0" eaLnBrk="1" latinLnBrk="0" hangingPunct="1">
              <a:spcBef>
                <a:spcPct val="0"/>
              </a:spcBef>
              <a:buNone/>
              <a:defRPr sz="1600" b="1" i="0" kern="1200">
                <a:solidFill>
                  <a:srgbClr val="FFFFFF"/>
                </a:solidFill>
                <a:latin typeface="Arial"/>
                <a:ea typeface="+mj-ea"/>
                <a:cs typeface="Arial"/>
              </a:defRPr>
            </a:lvl1pPr>
          </a:lstStyle>
          <a:p>
            <a:r>
              <a:rPr lang="en-US" dirty="0">
                <a:latin typeface="Arial" pitchFamily="34" charset="0"/>
                <a:cs typeface="Arial" pitchFamily="34" charset="0"/>
              </a:rPr>
              <a:t>Part 4.0: Communication</a:t>
            </a:r>
          </a:p>
        </p:txBody>
      </p:sp>
      <p:sp>
        <p:nvSpPr>
          <p:cNvPr id="42" name="Text Placeholder 16"/>
          <p:cNvSpPr txBox="1">
            <a:spLocks/>
          </p:cNvSpPr>
          <p:nvPr/>
        </p:nvSpPr>
        <p:spPr>
          <a:xfrm>
            <a:off x="5549900" y="95250"/>
            <a:ext cx="3238500" cy="260350"/>
          </a:xfrm>
          <a:prstGeom prst="rect">
            <a:avLst/>
          </a:prstGeom>
        </p:spPr>
        <p:txBody>
          <a:bodyPr vert="horz" lIns="0" tIns="0" rIns="0" bIns="0">
            <a:normAutofit/>
          </a:bodyPr>
          <a:lstStyle>
            <a:lvl1pPr marL="0" indent="0" algn="r" defTabSz="457200" rtl="0" eaLnBrk="1" latinLnBrk="0" hangingPunct="1">
              <a:spcBef>
                <a:spcPct val="20000"/>
              </a:spcBef>
              <a:buFont typeface="Arial"/>
              <a:buNone/>
              <a:defRPr sz="1600" b="0" i="0" kern="1200">
                <a:solidFill>
                  <a:schemeClr val="bg1"/>
                </a:solidFill>
                <a:latin typeface="Arial"/>
                <a:ea typeface="+mn-ea"/>
                <a:cs typeface="Arial"/>
              </a:defRPr>
            </a:lvl1pPr>
            <a:lvl2pPr marL="457200" indent="0" algn="l" defTabSz="457200" rtl="0" eaLnBrk="1" latinLnBrk="0" hangingPunct="1">
              <a:spcBef>
                <a:spcPct val="20000"/>
              </a:spcBef>
              <a:buFont typeface="Arial"/>
              <a:buNone/>
              <a:defRPr sz="1600" b="0" i="0" kern="1200">
                <a:solidFill>
                  <a:srgbClr val="F12C3E"/>
                </a:solidFill>
                <a:latin typeface="Arial"/>
                <a:ea typeface="+mn-ea"/>
                <a:cs typeface="Arial"/>
              </a:defRPr>
            </a:lvl2pPr>
            <a:lvl3pPr marL="914400" indent="0" algn="l" defTabSz="457200" rtl="0" eaLnBrk="1" latinLnBrk="0" hangingPunct="1">
              <a:spcBef>
                <a:spcPct val="20000"/>
              </a:spcBef>
              <a:buFont typeface="Arial"/>
              <a:buNone/>
              <a:defRPr sz="1600" b="0" i="0" kern="1200">
                <a:solidFill>
                  <a:srgbClr val="F12C3E"/>
                </a:solidFill>
                <a:latin typeface="Arial"/>
                <a:ea typeface="+mn-ea"/>
                <a:cs typeface="Arial"/>
              </a:defRPr>
            </a:lvl3pPr>
            <a:lvl4pPr marL="1371600" indent="0" algn="l" defTabSz="457200" rtl="0" eaLnBrk="1" latinLnBrk="0" hangingPunct="1">
              <a:spcBef>
                <a:spcPct val="20000"/>
              </a:spcBef>
              <a:buFont typeface="Arial"/>
              <a:buNone/>
              <a:defRPr sz="1600" b="0" i="0" kern="1200">
                <a:solidFill>
                  <a:srgbClr val="F12C3E"/>
                </a:solidFill>
                <a:latin typeface="Arial"/>
                <a:ea typeface="+mn-ea"/>
                <a:cs typeface="Arial"/>
              </a:defRPr>
            </a:lvl4pPr>
            <a:lvl5pPr marL="1828800" indent="0" algn="l" defTabSz="457200" rtl="0" eaLnBrk="1" latinLnBrk="0" hangingPunct="1">
              <a:spcBef>
                <a:spcPct val="20000"/>
              </a:spcBef>
              <a:buFont typeface="Arial"/>
              <a:buNone/>
              <a:defRPr sz="1600" b="0" i="0" kern="1200">
                <a:solidFill>
                  <a:srgbClr val="F12C3E"/>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latin typeface="Arial" pitchFamily="34" charset="0"/>
                <a:cs typeface="Arial" pitchFamily="34" charset="0"/>
              </a:rPr>
              <a:t>Activity 4.2: Context Creation</a:t>
            </a:r>
            <a:endParaRPr lang="en-GB" dirty="0">
              <a:latin typeface="Arial" pitchFamily="34" charset="0"/>
              <a:cs typeface="Arial" pitchFamily="34" charset="0"/>
            </a:endParaRPr>
          </a:p>
        </p:txBody>
      </p:sp>
      <p:pic>
        <p:nvPicPr>
          <p:cNvPr id="3" name="Picture 2"/>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358774" y="845523"/>
            <a:ext cx="4851401" cy="3950929"/>
          </a:xfrm>
          <a:prstGeom prst="rect">
            <a:avLst/>
          </a:prstGeom>
        </p:spPr>
      </p:pic>
      <p:grpSp>
        <p:nvGrpSpPr>
          <p:cNvPr id="27" name="Group 26"/>
          <p:cNvGrpSpPr/>
          <p:nvPr/>
        </p:nvGrpSpPr>
        <p:grpSpPr>
          <a:xfrm flipH="1">
            <a:off x="5425899" y="921551"/>
            <a:ext cx="1972800" cy="858159"/>
            <a:chOff x="2348654" y="1829302"/>
            <a:chExt cx="1972800" cy="858159"/>
          </a:xfrm>
          <a:solidFill>
            <a:srgbClr val="D0ECF3"/>
          </a:solidFill>
        </p:grpSpPr>
        <p:sp>
          <p:nvSpPr>
            <p:cNvPr id="28" name="TextBox 27"/>
            <p:cNvSpPr txBox="1"/>
            <p:nvPr/>
          </p:nvSpPr>
          <p:spPr>
            <a:xfrm>
              <a:off x="2348654" y="1829302"/>
              <a:ext cx="1972800" cy="648000"/>
            </a:xfrm>
            <a:prstGeom prst="rect">
              <a:avLst/>
            </a:prstGeom>
            <a:solidFill>
              <a:srgbClr val="C7EDF6"/>
            </a:solidFill>
            <a:ln w="161925" cap="rnd">
              <a:solidFill>
                <a:srgbClr val="C7EDF6"/>
              </a:solidFill>
            </a:ln>
            <a:effectLst/>
          </p:spPr>
          <p:txBody>
            <a:bodyPr wrap="square" lIns="0" tIns="0" rIns="0" bIns="0" rtlCol="0" anchor="ctr" anchorCtr="1">
              <a:noAutofit/>
            </a:bodyPr>
            <a:lstStyle/>
            <a:p>
              <a:pPr algn="ctr"/>
              <a:r>
                <a:rPr lang="en-GB" sz="1600" dirty="0">
                  <a:latin typeface="Arial" pitchFamily="34" charset="0"/>
                  <a:cs typeface="Arial" pitchFamily="34" charset="0"/>
                </a:rPr>
                <a:t>What </a:t>
              </a:r>
              <a:r>
                <a:rPr lang="en-GB" sz="1600" dirty="0" smtClean="0">
                  <a:latin typeface="Arial" pitchFamily="34" charset="0"/>
                  <a:cs typeface="Arial" pitchFamily="34" charset="0"/>
                </a:rPr>
                <a:t>problem</a:t>
              </a:r>
              <a:br>
                <a:rPr lang="en-GB" sz="1600" dirty="0" smtClean="0">
                  <a:latin typeface="Arial" pitchFamily="34" charset="0"/>
                  <a:cs typeface="Arial" pitchFamily="34" charset="0"/>
                </a:rPr>
              </a:br>
              <a:r>
                <a:rPr lang="en-GB" sz="1600" dirty="0" smtClean="0">
                  <a:latin typeface="Arial" pitchFamily="34" charset="0"/>
                  <a:cs typeface="Arial" pitchFamily="34" charset="0"/>
                </a:rPr>
                <a:t>does </a:t>
              </a:r>
              <a:r>
                <a:rPr lang="en-GB" sz="1600" dirty="0">
                  <a:latin typeface="Arial" pitchFamily="34" charset="0"/>
                  <a:cs typeface="Arial" pitchFamily="34" charset="0"/>
                </a:rPr>
                <a:t>he have?</a:t>
              </a:r>
              <a:endParaRPr lang="en-US" sz="1600" dirty="0">
                <a:solidFill>
                  <a:srgbClr val="003359"/>
                </a:solidFill>
                <a:latin typeface="Arial" pitchFamily="34" charset="0"/>
                <a:cs typeface="Arial" pitchFamily="34" charset="0"/>
              </a:endParaRPr>
            </a:p>
          </p:txBody>
        </p:sp>
        <p:sp>
          <p:nvSpPr>
            <p:cNvPr id="29" name="Right Triangle 28"/>
            <p:cNvSpPr/>
            <p:nvPr/>
          </p:nvSpPr>
          <p:spPr>
            <a:xfrm flipH="1" flipV="1">
              <a:off x="3825239" y="2541410"/>
              <a:ext cx="146051" cy="146051"/>
            </a:xfrm>
            <a:prstGeom prst="rtTriangl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pitchFamily="34" charset="0"/>
                <a:cs typeface="Arial" pitchFamily="34" charset="0"/>
              </a:endParaRPr>
            </a:p>
          </p:txBody>
        </p:sp>
      </p:grpSp>
      <p:sp>
        <p:nvSpPr>
          <p:cNvPr id="37" name="TextBox 36"/>
          <p:cNvSpPr txBox="1"/>
          <p:nvPr/>
        </p:nvSpPr>
        <p:spPr>
          <a:xfrm flipH="1">
            <a:off x="7205626" y="1844382"/>
            <a:ext cx="1513071" cy="648000"/>
          </a:xfrm>
          <a:prstGeom prst="rect">
            <a:avLst/>
          </a:prstGeom>
          <a:solidFill>
            <a:srgbClr val="C7EDF6"/>
          </a:solidFill>
          <a:ln w="161925" cap="rnd">
            <a:solidFill>
              <a:srgbClr val="C7EDF6"/>
            </a:solidFill>
          </a:ln>
          <a:effectLst/>
        </p:spPr>
        <p:txBody>
          <a:bodyPr wrap="square" lIns="0" tIns="0" rIns="0" bIns="0" rtlCol="0" anchor="ctr" anchorCtr="1">
            <a:noAutofit/>
          </a:bodyPr>
          <a:lstStyle/>
          <a:p>
            <a:pPr algn="ctr" eaLnBrk="1" fontAlgn="auto" hangingPunct="1">
              <a:spcBef>
                <a:spcPct val="50000"/>
              </a:spcBef>
              <a:spcAft>
                <a:spcPts val="0"/>
              </a:spcAft>
              <a:defRPr/>
            </a:pPr>
            <a:r>
              <a:rPr lang="en-GB" sz="1600" dirty="0">
                <a:latin typeface="Arial" pitchFamily="34" charset="0"/>
                <a:cs typeface="Arial" pitchFamily="34" charset="0"/>
              </a:rPr>
              <a:t>What does he need to do</a:t>
            </a:r>
            <a:r>
              <a:rPr lang="en-GB" sz="1600" dirty="0" smtClean="0">
                <a:latin typeface="Arial" pitchFamily="34" charset="0"/>
                <a:cs typeface="Arial" pitchFamily="34" charset="0"/>
              </a:rPr>
              <a:t>?</a:t>
            </a:r>
            <a:endParaRPr lang="en-US" sz="1600" dirty="0">
              <a:latin typeface="Arial" pitchFamily="34" charset="0"/>
              <a:cs typeface="Arial" pitchFamily="34" charset="0"/>
            </a:endParaRPr>
          </a:p>
        </p:txBody>
      </p:sp>
      <p:sp>
        <p:nvSpPr>
          <p:cNvPr id="38" name="Right Triangle 37"/>
          <p:cNvSpPr/>
          <p:nvPr/>
        </p:nvSpPr>
        <p:spPr>
          <a:xfrm rot="10800000" flipV="1">
            <a:off x="6992080" y="1940309"/>
            <a:ext cx="146051" cy="146051"/>
          </a:xfrm>
          <a:prstGeom prst="rtTriangle">
            <a:avLst/>
          </a:prstGeom>
          <a:solidFill>
            <a:srgbClr val="C7EDF6"/>
          </a:solidFill>
          <a:ln>
            <a:solidFill>
              <a:srgbClr val="C7EDF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pitchFamily="34" charset="0"/>
              <a:cs typeface="Arial" pitchFamily="34" charset="0"/>
            </a:endParaRPr>
          </a:p>
        </p:txBody>
      </p:sp>
      <p:grpSp>
        <p:nvGrpSpPr>
          <p:cNvPr id="39" name="Group 38"/>
          <p:cNvGrpSpPr/>
          <p:nvPr/>
        </p:nvGrpSpPr>
        <p:grpSpPr>
          <a:xfrm>
            <a:off x="6607812" y="3144558"/>
            <a:ext cx="2110886" cy="648000"/>
            <a:chOff x="2947035" y="2995612"/>
            <a:chExt cx="2180588" cy="648000"/>
          </a:xfrm>
        </p:grpSpPr>
        <p:sp>
          <p:nvSpPr>
            <p:cNvPr id="40" name="TextBox 39"/>
            <p:cNvSpPr txBox="1"/>
            <p:nvPr/>
          </p:nvSpPr>
          <p:spPr>
            <a:xfrm flipH="1">
              <a:off x="3155948" y="2995612"/>
              <a:ext cx="1971675" cy="648000"/>
            </a:xfrm>
            <a:prstGeom prst="rect">
              <a:avLst/>
            </a:prstGeom>
            <a:solidFill>
              <a:srgbClr val="F9B1BA"/>
            </a:solidFill>
            <a:ln w="161925" cap="rnd">
              <a:solidFill>
                <a:srgbClr val="F9B1BA"/>
              </a:solidFill>
            </a:ln>
            <a:effectLst/>
          </p:spPr>
          <p:txBody>
            <a:bodyPr wrap="square" lIns="0" tIns="0" rIns="0" bIns="0" rtlCol="0" anchor="ctr" anchorCtr="1">
              <a:noAutofit/>
            </a:bodyPr>
            <a:lstStyle/>
            <a:p>
              <a:pPr algn="ctr"/>
              <a:r>
                <a:rPr lang="en-US" sz="1600" u="dotted" dirty="0" smtClean="0">
                  <a:solidFill>
                    <a:srgbClr val="003359"/>
                  </a:solidFill>
                  <a:latin typeface="Arial" pitchFamily="34" charset="0"/>
                  <a:cs typeface="Arial" pitchFamily="34" charset="0"/>
                </a:rPr>
                <a:t>                     .</a:t>
              </a:r>
              <a:endParaRPr lang="en-US" sz="1600" u="dotted" dirty="0">
                <a:solidFill>
                  <a:srgbClr val="003359"/>
                </a:solidFill>
                <a:latin typeface="Arial" pitchFamily="34" charset="0"/>
                <a:cs typeface="Arial" pitchFamily="34" charset="0"/>
              </a:endParaRPr>
            </a:p>
          </p:txBody>
        </p:sp>
        <p:sp>
          <p:nvSpPr>
            <p:cNvPr id="41" name="Right Triangle 40"/>
            <p:cNvSpPr/>
            <p:nvPr/>
          </p:nvSpPr>
          <p:spPr>
            <a:xfrm rot="10800000">
              <a:off x="2947035" y="3417253"/>
              <a:ext cx="146051" cy="146051"/>
            </a:xfrm>
            <a:prstGeom prst="rtTriangle">
              <a:avLst/>
            </a:prstGeom>
            <a:solidFill>
              <a:srgbClr val="F9B1B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pitchFamily="34" charset="0"/>
                <a:cs typeface="Arial" pitchFamily="34" charset="0"/>
              </a:endParaRPr>
            </a:p>
          </p:txBody>
        </p:sp>
      </p:grpSp>
      <p:sp>
        <p:nvSpPr>
          <p:cNvPr id="46" name="TextBox 45"/>
          <p:cNvSpPr txBox="1"/>
          <p:nvPr/>
        </p:nvSpPr>
        <p:spPr>
          <a:xfrm>
            <a:off x="7077105" y="3296617"/>
            <a:ext cx="1394147" cy="338137"/>
          </a:xfrm>
          <a:prstGeom prst="rect">
            <a:avLst/>
          </a:prstGeom>
          <a:noFill/>
        </p:spPr>
        <p:txBody>
          <a:bodyPr>
            <a:spAutoFit/>
          </a:bodyPr>
          <a:lstStyle/>
          <a:p>
            <a:pPr eaLnBrk="1" hangingPunct="1">
              <a:defRPr/>
            </a:pPr>
            <a:r>
              <a:rPr lang="en-US" sz="1600" dirty="0">
                <a:solidFill>
                  <a:srgbClr val="003359"/>
                </a:solidFill>
                <a:latin typeface="Arial" pitchFamily="34" charset="0"/>
                <a:cs typeface="Arial" pitchFamily="34" charset="0"/>
              </a:rPr>
              <a:t>His foot hurts</a:t>
            </a:r>
          </a:p>
        </p:txBody>
      </p:sp>
      <p:grpSp>
        <p:nvGrpSpPr>
          <p:cNvPr id="54" name="Group 53"/>
          <p:cNvGrpSpPr/>
          <p:nvPr/>
        </p:nvGrpSpPr>
        <p:grpSpPr>
          <a:xfrm>
            <a:off x="5438313" y="3845739"/>
            <a:ext cx="2674800" cy="861114"/>
            <a:chOff x="1652167" y="2079236"/>
            <a:chExt cx="2674800" cy="861114"/>
          </a:xfrm>
        </p:grpSpPr>
        <p:sp>
          <p:nvSpPr>
            <p:cNvPr id="55" name="TextBox 54"/>
            <p:cNvSpPr txBox="1"/>
            <p:nvPr/>
          </p:nvSpPr>
          <p:spPr>
            <a:xfrm>
              <a:off x="1652167" y="2292350"/>
              <a:ext cx="2674800" cy="648000"/>
            </a:xfrm>
            <a:prstGeom prst="rect">
              <a:avLst/>
            </a:prstGeom>
            <a:solidFill>
              <a:srgbClr val="F9B1BA"/>
            </a:solidFill>
            <a:ln w="161925" cap="rnd">
              <a:solidFill>
                <a:srgbClr val="F9B1BA"/>
              </a:solidFill>
            </a:ln>
            <a:effectLst/>
          </p:spPr>
          <p:txBody>
            <a:bodyPr wrap="square" lIns="0" tIns="0" rIns="0" bIns="0" rtlCol="0" anchor="ctr" anchorCtr="1">
              <a:noAutofit/>
            </a:bodyPr>
            <a:lstStyle/>
            <a:p>
              <a:pPr algn="ctr"/>
              <a:r>
                <a:rPr lang="en-US" sz="1600" u="dotted" dirty="0" smtClean="0">
                  <a:solidFill>
                    <a:srgbClr val="003359"/>
                  </a:solidFill>
                  <a:latin typeface="Arial" pitchFamily="34" charset="0"/>
                  <a:cs typeface="Arial" pitchFamily="34" charset="0"/>
                </a:rPr>
                <a:t>                                        .</a:t>
              </a:r>
              <a:endParaRPr lang="en-US" sz="1600" u="dotted" dirty="0">
                <a:solidFill>
                  <a:srgbClr val="003359"/>
                </a:solidFill>
                <a:latin typeface="Arial" pitchFamily="34" charset="0"/>
                <a:cs typeface="Arial" pitchFamily="34" charset="0"/>
              </a:endParaRPr>
            </a:p>
          </p:txBody>
        </p:sp>
        <p:sp>
          <p:nvSpPr>
            <p:cNvPr id="56" name="Right Triangle 55"/>
            <p:cNvSpPr/>
            <p:nvPr/>
          </p:nvSpPr>
          <p:spPr>
            <a:xfrm rot="5400000" flipH="1">
              <a:off x="2293619" y="2079236"/>
              <a:ext cx="146051" cy="146051"/>
            </a:xfrm>
            <a:prstGeom prst="rtTriangle">
              <a:avLst/>
            </a:prstGeom>
            <a:solidFill>
              <a:srgbClr val="F9B1BA"/>
            </a:solidFill>
            <a:ln>
              <a:solidFill>
                <a:srgbClr val="F9B1B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pitchFamily="34" charset="0"/>
                <a:cs typeface="Arial" pitchFamily="34" charset="0"/>
              </a:endParaRPr>
            </a:p>
          </p:txBody>
        </p:sp>
      </p:grpSp>
      <p:sp>
        <p:nvSpPr>
          <p:cNvPr id="57" name="TextBox 56"/>
          <p:cNvSpPr txBox="1"/>
          <p:nvPr/>
        </p:nvSpPr>
        <p:spPr>
          <a:xfrm>
            <a:off x="5510801" y="4205297"/>
            <a:ext cx="2465298" cy="338137"/>
          </a:xfrm>
          <a:prstGeom prst="rect">
            <a:avLst/>
          </a:prstGeom>
          <a:noFill/>
        </p:spPr>
        <p:txBody>
          <a:bodyPr>
            <a:spAutoFit/>
          </a:bodyPr>
          <a:lstStyle/>
          <a:p>
            <a:pPr eaLnBrk="1" hangingPunct="1">
              <a:defRPr/>
            </a:pPr>
            <a:r>
              <a:rPr lang="en-US" sz="1600" dirty="0">
                <a:solidFill>
                  <a:srgbClr val="003359"/>
                </a:solidFill>
                <a:latin typeface="Arial" pitchFamily="34" charset="0"/>
                <a:cs typeface="Arial" pitchFamily="34" charset="0"/>
              </a:rPr>
              <a:t>He needs to see a doctor</a:t>
            </a:r>
          </a:p>
        </p:txBody>
      </p:sp>
      <p:grpSp>
        <p:nvGrpSpPr>
          <p:cNvPr id="24" name="Group 23"/>
          <p:cNvGrpSpPr/>
          <p:nvPr/>
        </p:nvGrpSpPr>
        <p:grpSpPr>
          <a:xfrm>
            <a:off x="0" y="446088"/>
            <a:ext cx="9144000" cy="72000"/>
            <a:chOff x="0" y="446088"/>
            <a:chExt cx="9144000" cy="72000"/>
          </a:xfrm>
        </p:grpSpPr>
        <p:sp>
          <p:nvSpPr>
            <p:cNvPr id="25" name="Rectangle 24"/>
            <p:cNvSpPr/>
            <p:nvPr/>
          </p:nvSpPr>
          <p:spPr>
            <a:xfrm>
              <a:off x="0" y="446088"/>
              <a:ext cx="9144000" cy="72000"/>
            </a:xfrm>
            <a:prstGeom prst="rect">
              <a:avLst/>
            </a:prstGeom>
            <a:solidFill>
              <a:srgbClr val="FF8E7E">
                <a:alpha val="74902"/>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26" name="Rectangle 25"/>
            <p:cNvSpPr/>
            <p:nvPr/>
          </p:nvSpPr>
          <p:spPr>
            <a:xfrm>
              <a:off x="1" y="446088"/>
              <a:ext cx="358774" cy="72000"/>
            </a:xfrm>
            <a:prstGeom prst="rect">
              <a:avLst/>
            </a:prstGeom>
            <a:solidFill>
              <a:srgbClr val="FF8E7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grpSp>
    </p:spTree>
    <p:extLst>
      <p:ext uri="{BB962C8B-B14F-4D97-AF65-F5344CB8AC3E}">
        <p14:creationId xmlns:p14="http://schemas.microsoft.com/office/powerpoint/2010/main" val="295568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P spid="57"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Rectangle 67"/>
          <p:cNvSpPr/>
          <p:nvPr/>
        </p:nvSpPr>
        <p:spPr>
          <a:xfrm>
            <a:off x="0" y="1"/>
            <a:ext cx="9144000" cy="447674"/>
          </a:xfrm>
          <a:prstGeom prst="rect">
            <a:avLst/>
          </a:prstGeom>
          <a:solidFill>
            <a:srgbClr val="00335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70" name="Title 8"/>
          <p:cNvSpPr txBox="1">
            <a:spLocks/>
          </p:cNvSpPr>
          <p:nvPr/>
        </p:nvSpPr>
        <p:spPr>
          <a:xfrm>
            <a:off x="355600" y="104775"/>
            <a:ext cx="5168900" cy="246221"/>
          </a:xfrm>
          <a:prstGeom prst="rect">
            <a:avLst/>
          </a:prstGeom>
        </p:spPr>
        <p:txBody>
          <a:bodyPr vert="horz" wrap="square" lIns="0" tIns="0" rIns="0" bIns="0">
            <a:spAutoFit/>
          </a:bodyPr>
          <a:lstStyle>
            <a:lvl1pPr algn="l" defTabSz="457200" rtl="0" eaLnBrk="1" latinLnBrk="0" hangingPunct="1">
              <a:spcBef>
                <a:spcPct val="0"/>
              </a:spcBef>
              <a:buNone/>
              <a:defRPr sz="1600" b="1" i="0" kern="1200">
                <a:solidFill>
                  <a:srgbClr val="FFFFFF"/>
                </a:solidFill>
                <a:latin typeface="Arial"/>
                <a:ea typeface="+mj-ea"/>
                <a:cs typeface="Arial"/>
              </a:defRPr>
            </a:lvl1pPr>
          </a:lstStyle>
          <a:p>
            <a:r>
              <a:rPr lang="en-US" dirty="0">
                <a:latin typeface="Arial" pitchFamily="34" charset="0"/>
                <a:cs typeface="Arial" pitchFamily="34" charset="0"/>
              </a:rPr>
              <a:t>Part 4.0: Communication</a:t>
            </a:r>
          </a:p>
        </p:txBody>
      </p:sp>
      <p:sp>
        <p:nvSpPr>
          <p:cNvPr id="42" name="Text Placeholder 16"/>
          <p:cNvSpPr txBox="1">
            <a:spLocks/>
          </p:cNvSpPr>
          <p:nvPr/>
        </p:nvSpPr>
        <p:spPr>
          <a:xfrm>
            <a:off x="5549900" y="95250"/>
            <a:ext cx="3238500" cy="260350"/>
          </a:xfrm>
          <a:prstGeom prst="rect">
            <a:avLst/>
          </a:prstGeom>
        </p:spPr>
        <p:txBody>
          <a:bodyPr vert="horz" lIns="0" tIns="0" rIns="0" bIns="0">
            <a:normAutofit/>
          </a:bodyPr>
          <a:lstStyle>
            <a:lvl1pPr marL="0" indent="0" algn="r" defTabSz="457200" rtl="0" eaLnBrk="1" latinLnBrk="0" hangingPunct="1">
              <a:spcBef>
                <a:spcPct val="20000"/>
              </a:spcBef>
              <a:buFont typeface="Arial"/>
              <a:buNone/>
              <a:defRPr sz="1600" b="0" i="0" kern="1200">
                <a:solidFill>
                  <a:schemeClr val="bg1"/>
                </a:solidFill>
                <a:latin typeface="Arial"/>
                <a:ea typeface="+mn-ea"/>
                <a:cs typeface="Arial"/>
              </a:defRPr>
            </a:lvl1pPr>
            <a:lvl2pPr marL="457200" indent="0" algn="l" defTabSz="457200" rtl="0" eaLnBrk="1" latinLnBrk="0" hangingPunct="1">
              <a:spcBef>
                <a:spcPct val="20000"/>
              </a:spcBef>
              <a:buFont typeface="Arial"/>
              <a:buNone/>
              <a:defRPr sz="1600" b="0" i="0" kern="1200">
                <a:solidFill>
                  <a:srgbClr val="F12C3E"/>
                </a:solidFill>
                <a:latin typeface="Arial"/>
                <a:ea typeface="+mn-ea"/>
                <a:cs typeface="Arial"/>
              </a:defRPr>
            </a:lvl2pPr>
            <a:lvl3pPr marL="914400" indent="0" algn="l" defTabSz="457200" rtl="0" eaLnBrk="1" latinLnBrk="0" hangingPunct="1">
              <a:spcBef>
                <a:spcPct val="20000"/>
              </a:spcBef>
              <a:buFont typeface="Arial"/>
              <a:buNone/>
              <a:defRPr sz="1600" b="0" i="0" kern="1200">
                <a:solidFill>
                  <a:srgbClr val="F12C3E"/>
                </a:solidFill>
                <a:latin typeface="Arial"/>
                <a:ea typeface="+mn-ea"/>
                <a:cs typeface="Arial"/>
              </a:defRPr>
            </a:lvl3pPr>
            <a:lvl4pPr marL="1371600" indent="0" algn="l" defTabSz="457200" rtl="0" eaLnBrk="1" latinLnBrk="0" hangingPunct="1">
              <a:spcBef>
                <a:spcPct val="20000"/>
              </a:spcBef>
              <a:buFont typeface="Arial"/>
              <a:buNone/>
              <a:defRPr sz="1600" b="0" i="0" kern="1200">
                <a:solidFill>
                  <a:srgbClr val="F12C3E"/>
                </a:solidFill>
                <a:latin typeface="Arial"/>
                <a:ea typeface="+mn-ea"/>
                <a:cs typeface="Arial"/>
              </a:defRPr>
            </a:lvl4pPr>
            <a:lvl5pPr marL="1828800" indent="0" algn="l" defTabSz="457200" rtl="0" eaLnBrk="1" latinLnBrk="0" hangingPunct="1">
              <a:spcBef>
                <a:spcPct val="20000"/>
              </a:spcBef>
              <a:buFont typeface="Arial"/>
              <a:buNone/>
              <a:defRPr sz="1600" b="0" i="0" kern="1200">
                <a:solidFill>
                  <a:srgbClr val="F12C3E"/>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latin typeface="Arial" pitchFamily="34" charset="0"/>
                <a:cs typeface="Arial" pitchFamily="34" charset="0"/>
              </a:rPr>
              <a:t>Activity 4.2: Practice</a:t>
            </a:r>
            <a:endParaRPr lang="en-GB" dirty="0">
              <a:latin typeface="Arial" pitchFamily="34" charset="0"/>
              <a:cs typeface="Arial" pitchFamily="34" charset="0"/>
            </a:endParaRPr>
          </a:p>
        </p:txBody>
      </p:sp>
      <p:sp>
        <p:nvSpPr>
          <p:cNvPr id="25" name="TextBox 24"/>
          <p:cNvSpPr txBox="1"/>
          <p:nvPr/>
        </p:nvSpPr>
        <p:spPr>
          <a:xfrm>
            <a:off x="361950" y="850900"/>
            <a:ext cx="1871666" cy="538609"/>
          </a:xfrm>
          <a:prstGeom prst="rect">
            <a:avLst/>
          </a:prstGeom>
          <a:noFill/>
        </p:spPr>
        <p:txBody>
          <a:bodyPr wrap="none" lIns="0" tIns="0">
            <a:spAutoFit/>
          </a:bodyPr>
          <a:lstStyle/>
          <a:p>
            <a:pPr eaLnBrk="1" hangingPunct="1">
              <a:defRPr/>
            </a:pPr>
            <a:r>
              <a:rPr lang="en-GB" sz="1600" dirty="0">
                <a:solidFill>
                  <a:srgbClr val="003359"/>
                </a:solidFill>
                <a:latin typeface="Arial" pitchFamily="34" charset="0"/>
                <a:cs typeface="Arial" pitchFamily="34" charset="0"/>
              </a:rPr>
              <a:t>What is wrong with </a:t>
            </a:r>
            <a:br>
              <a:rPr lang="en-GB" sz="1600" dirty="0">
                <a:solidFill>
                  <a:srgbClr val="003359"/>
                </a:solidFill>
                <a:latin typeface="Arial" pitchFamily="34" charset="0"/>
                <a:cs typeface="Arial" pitchFamily="34" charset="0"/>
              </a:rPr>
            </a:br>
            <a:r>
              <a:rPr lang="en-GB" sz="1600" dirty="0">
                <a:solidFill>
                  <a:srgbClr val="003359"/>
                </a:solidFill>
                <a:latin typeface="Arial" pitchFamily="34" charset="0"/>
                <a:cs typeface="Arial" pitchFamily="34" charset="0"/>
              </a:rPr>
              <a:t>these people?</a:t>
            </a:r>
            <a:r>
              <a:rPr lang="en-US" sz="1600" dirty="0">
                <a:solidFill>
                  <a:srgbClr val="003359"/>
                </a:solidFill>
                <a:latin typeface="Arial" pitchFamily="34" charset="0"/>
                <a:cs typeface="Arial" pitchFamily="34" charset="0"/>
              </a:rPr>
              <a:t> </a:t>
            </a:r>
          </a:p>
        </p:txBody>
      </p:sp>
      <p:grpSp>
        <p:nvGrpSpPr>
          <p:cNvPr id="10" name="Group 9"/>
          <p:cNvGrpSpPr/>
          <p:nvPr/>
        </p:nvGrpSpPr>
        <p:grpSpPr>
          <a:xfrm>
            <a:off x="0" y="446088"/>
            <a:ext cx="9144000" cy="72000"/>
            <a:chOff x="0" y="446088"/>
            <a:chExt cx="9144000" cy="72000"/>
          </a:xfrm>
        </p:grpSpPr>
        <p:sp>
          <p:nvSpPr>
            <p:cNvPr id="11" name="Rectangle 10"/>
            <p:cNvSpPr/>
            <p:nvPr/>
          </p:nvSpPr>
          <p:spPr>
            <a:xfrm>
              <a:off x="0" y="446088"/>
              <a:ext cx="9144000" cy="72000"/>
            </a:xfrm>
            <a:prstGeom prst="rect">
              <a:avLst/>
            </a:prstGeom>
            <a:solidFill>
              <a:srgbClr val="FF8E7E">
                <a:alpha val="74902"/>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12" name="Rectangle 11"/>
            <p:cNvSpPr/>
            <p:nvPr/>
          </p:nvSpPr>
          <p:spPr>
            <a:xfrm>
              <a:off x="1" y="446088"/>
              <a:ext cx="358774" cy="72000"/>
            </a:xfrm>
            <a:prstGeom prst="rect">
              <a:avLst/>
            </a:prstGeom>
            <a:solidFill>
              <a:srgbClr val="FF8E7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grpSp>
      <p:pic>
        <p:nvPicPr>
          <p:cNvPr id="3" name="Picture 2"/>
          <p:cNvPicPr>
            <a:picLocks noChangeAspect="1"/>
          </p:cNvPicPr>
          <p:nvPr/>
        </p:nvPicPr>
        <p:blipFill rotWithShape="1">
          <a:blip r:embed="rId3" cstate="screen">
            <a:extLst>
              <a:ext uri="{28A0092B-C50C-407E-A947-70E740481C1C}">
                <a14:useLocalDpi xmlns:a14="http://schemas.microsoft.com/office/drawing/2010/main"/>
              </a:ext>
            </a:extLst>
          </a:blip>
          <a:srcRect l="11371" t="8289" r="1528" b="3056"/>
          <a:stretch/>
        </p:blipFill>
        <p:spPr>
          <a:xfrm>
            <a:off x="2359377" y="857956"/>
            <a:ext cx="6434667" cy="3928533"/>
          </a:xfrm>
          <a:prstGeom prst="rect">
            <a:avLst/>
          </a:prstGeom>
        </p:spPr>
      </p:pic>
    </p:spTree>
    <p:extLst>
      <p:ext uri="{BB962C8B-B14F-4D97-AF65-F5344CB8AC3E}">
        <p14:creationId xmlns:p14="http://schemas.microsoft.com/office/powerpoint/2010/main" val="292429738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Rectangle 67"/>
          <p:cNvSpPr/>
          <p:nvPr/>
        </p:nvSpPr>
        <p:spPr>
          <a:xfrm>
            <a:off x="0" y="1"/>
            <a:ext cx="9144000" cy="447674"/>
          </a:xfrm>
          <a:prstGeom prst="rect">
            <a:avLst/>
          </a:prstGeom>
          <a:solidFill>
            <a:srgbClr val="00335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70" name="Title 8"/>
          <p:cNvSpPr txBox="1">
            <a:spLocks/>
          </p:cNvSpPr>
          <p:nvPr/>
        </p:nvSpPr>
        <p:spPr>
          <a:xfrm>
            <a:off x="355600" y="104775"/>
            <a:ext cx="5168900" cy="246221"/>
          </a:xfrm>
          <a:prstGeom prst="rect">
            <a:avLst/>
          </a:prstGeom>
        </p:spPr>
        <p:txBody>
          <a:bodyPr vert="horz" wrap="square" lIns="0" tIns="0" rIns="0" bIns="0">
            <a:spAutoFit/>
          </a:bodyPr>
          <a:lstStyle>
            <a:lvl1pPr algn="l" defTabSz="457200" rtl="0" eaLnBrk="1" latinLnBrk="0" hangingPunct="1">
              <a:spcBef>
                <a:spcPct val="0"/>
              </a:spcBef>
              <a:buNone/>
              <a:defRPr sz="1600" b="1" i="0" kern="1200">
                <a:solidFill>
                  <a:srgbClr val="FFFFFF"/>
                </a:solidFill>
                <a:latin typeface="Arial"/>
                <a:ea typeface="+mj-ea"/>
                <a:cs typeface="Arial"/>
              </a:defRPr>
            </a:lvl1pPr>
          </a:lstStyle>
          <a:p>
            <a:r>
              <a:rPr lang="en-US" dirty="0">
                <a:latin typeface="Arial" pitchFamily="34" charset="0"/>
                <a:cs typeface="Arial" pitchFamily="34" charset="0"/>
              </a:rPr>
              <a:t>Part 4.0: Communication</a:t>
            </a:r>
          </a:p>
        </p:txBody>
      </p:sp>
      <p:sp>
        <p:nvSpPr>
          <p:cNvPr id="42" name="Text Placeholder 16"/>
          <p:cNvSpPr txBox="1">
            <a:spLocks/>
          </p:cNvSpPr>
          <p:nvPr/>
        </p:nvSpPr>
        <p:spPr>
          <a:xfrm>
            <a:off x="5549900" y="95250"/>
            <a:ext cx="3238500" cy="260350"/>
          </a:xfrm>
          <a:prstGeom prst="rect">
            <a:avLst/>
          </a:prstGeom>
        </p:spPr>
        <p:txBody>
          <a:bodyPr vert="horz" lIns="0" tIns="0" rIns="0" bIns="0">
            <a:normAutofit/>
          </a:bodyPr>
          <a:lstStyle>
            <a:lvl1pPr marL="0" indent="0" algn="r" defTabSz="457200" rtl="0" eaLnBrk="1" latinLnBrk="0" hangingPunct="1">
              <a:spcBef>
                <a:spcPct val="20000"/>
              </a:spcBef>
              <a:buFont typeface="Arial"/>
              <a:buNone/>
              <a:defRPr sz="1600" b="0" i="0" kern="1200">
                <a:solidFill>
                  <a:schemeClr val="bg1"/>
                </a:solidFill>
                <a:latin typeface="Arial"/>
                <a:ea typeface="+mn-ea"/>
                <a:cs typeface="Arial"/>
              </a:defRPr>
            </a:lvl1pPr>
            <a:lvl2pPr marL="457200" indent="0" algn="l" defTabSz="457200" rtl="0" eaLnBrk="1" latinLnBrk="0" hangingPunct="1">
              <a:spcBef>
                <a:spcPct val="20000"/>
              </a:spcBef>
              <a:buFont typeface="Arial"/>
              <a:buNone/>
              <a:defRPr sz="1600" b="0" i="0" kern="1200">
                <a:solidFill>
                  <a:srgbClr val="F12C3E"/>
                </a:solidFill>
                <a:latin typeface="Arial"/>
                <a:ea typeface="+mn-ea"/>
                <a:cs typeface="Arial"/>
              </a:defRPr>
            </a:lvl2pPr>
            <a:lvl3pPr marL="914400" indent="0" algn="l" defTabSz="457200" rtl="0" eaLnBrk="1" latinLnBrk="0" hangingPunct="1">
              <a:spcBef>
                <a:spcPct val="20000"/>
              </a:spcBef>
              <a:buFont typeface="Arial"/>
              <a:buNone/>
              <a:defRPr sz="1600" b="0" i="0" kern="1200">
                <a:solidFill>
                  <a:srgbClr val="F12C3E"/>
                </a:solidFill>
                <a:latin typeface="Arial"/>
                <a:ea typeface="+mn-ea"/>
                <a:cs typeface="Arial"/>
              </a:defRPr>
            </a:lvl3pPr>
            <a:lvl4pPr marL="1371600" indent="0" algn="l" defTabSz="457200" rtl="0" eaLnBrk="1" latinLnBrk="0" hangingPunct="1">
              <a:spcBef>
                <a:spcPct val="20000"/>
              </a:spcBef>
              <a:buFont typeface="Arial"/>
              <a:buNone/>
              <a:defRPr sz="1600" b="0" i="0" kern="1200">
                <a:solidFill>
                  <a:srgbClr val="F12C3E"/>
                </a:solidFill>
                <a:latin typeface="Arial"/>
                <a:ea typeface="+mn-ea"/>
                <a:cs typeface="Arial"/>
              </a:defRPr>
            </a:lvl4pPr>
            <a:lvl5pPr marL="1828800" indent="0" algn="l" defTabSz="457200" rtl="0" eaLnBrk="1" latinLnBrk="0" hangingPunct="1">
              <a:spcBef>
                <a:spcPct val="20000"/>
              </a:spcBef>
              <a:buFont typeface="Arial"/>
              <a:buNone/>
              <a:defRPr sz="1600" b="0" i="0" kern="1200">
                <a:solidFill>
                  <a:srgbClr val="F12C3E"/>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latin typeface="Arial" pitchFamily="34" charset="0"/>
                <a:cs typeface="Arial" pitchFamily="34" charset="0"/>
              </a:rPr>
              <a:t>Activity 4.2: Practice</a:t>
            </a:r>
            <a:endParaRPr lang="en-GB" dirty="0">
              <a:latin typeface="Arial" pitchFamily="34" charset="0"/>
              <a:cs typeface="Arial" pitchFamily="34" charset="0"/>
            </a:endParaRPr>
          </a:p>
        </p:txBody>
      </p:sp>
      <p:pic>
        <p:nvPicPr>
          <p:cNvPr id="3" name="Picture 2"/>
          <p:cNvPicPr>
            <a:picLocks noChangeAspect="1"/>
          </p:cNvPicPr>
          <p:nvPr/>
        </p:nvPicPr>
        <p:blipFill rotWithShape="1">
          <a:blip r:embed="rId3" cstate="screen">
            <a:extLst>
              <a:ext uri="{28A0092B-C50C-407E-A947-70E740481C1C}">
                <a14:useLocalDpi xmlns:a14="http://schemas.microsoft.com/office/drawing/2010/main"/>
              </a:ext>
            </a:extLst>
          </a:blip>
          <a:srcRect t="-2136" r="-114"/>
          <a:stretch/>
        </p:blipFill>
        <p:spPr>
          <a:xfrm>
            <a:off x="3938588" y="759954"/>
            <a:ext cx="4849812" cy="4034296"/>
          </a:xfrm>
          <a:prstGeom prst="rect">
            <a:avLst/>
          </a:prstGeom>
        </p:spPr>
      </p:pic>
      <p:grpSp>
        <p:nvGrpSpPr>
          <p:cNvPr id="13" name="Group 12"/>
          <p:cNvGrpSpPr/>
          <p:nvPr/>
        </p:nvGrpSpPr>
        <p:grpSpPr>
          <a:xfrm>
            <a:off x="365125" y="852275"/>
            <a:ext cx="3414714" cy="2394200"/>
            <a:chOff x="1784350" y="876301"/>
            <a:chExt cx="3414714" cy="3462037"/>
          </a:xfrm>
        </p:grpSpPr>
        <p:grpSp>
          <p:nvGrpSpPr>
            <p:cNvPr id="14" name="Group 13"/>
            <p:cNvGrpSpPr/>
            <p:nvPr/>
          </p:nvGrpSpPr>
          <p:grpSpPr>
            <a:xfrm>
              <a:off x="1784350" y="876301"/>
              <a:ext cx="3414714" cy="3462037"/>
              <a:chOff x="1784350" y="876301"/>
              <a:chExt cx="3414714" cy="3462037"/>
            </a:xfrm>
          </p:grpSpPr>
          <p:sp>
            <p:nvSpPr>
              <p:cNvPr id="16" name="Rectangle 15"/>
              <p:cNvSpPr/>
              <p:nvPr/>
            </p:nvSpPr>
            <p:spPr>
              <a:xfrm>
                <a:off x="1784350" y="903217"/>
                <a:ext cx="3414713" cy="442478"/>
              </a:xfrm>
              <a:prstGeom prst="rect">
                <a:avLst/>
              </a:prstGeom>
              <a:solidFill>
                <a:srgbClr val="E0F4F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17" name="TextBox 16"/>
              <p:cNvSpPr txBox="1"/>
              <p:nvPr/>
            </p:nvSpPr>
            <p:spPr>
              <a:xfrm>
                <a:off x="1857375" y="895515"/>
                <a:ext cx="3260725" cy="395287"/>
              </a:xfrm>
              <a:prstGeom prst="rect">
                <a:avLst/>
              </a:prstGeom>
            </p:spPr>
            <p:txBody>
              <a:bodyPr wrap="square" lIns="0" tIns="0" rIns="0" bIns="0" rtlCol="0" anchor="ctr">
                <a:noAutofit/>
              </a:bodyPr>
              <a:lstStyle/>
              <a:p>
                <a:pPr algn="ctr" eaLnBrk="1" hangingPunct="1">
                  <a:defRPr/>
                </a:pPr>
                <a:r>
                  <a:rPr lang="en-US" sz="1600" b="1" dirty="0">
                    <a:solidFill>
                      <a:srgbClr val="003359"/>
                    </a:solidFill>
                    <a:latin typeface="Arial" pitchFamily="34" charset="0"/>
                    <a:cs typeface="Arial" pitchFamily="34" charset="0"/>
                  </a:rPr>
                  <a:t>Students A and B</a:t>
                </a:r>
              </a:p>
            </p:txBody>
          </p:sp>
          <p:sp>
            <p:nvSpPr>
              <p:cNvPr id="18" name="Rectangle 17"/>
              <p:cNvSpPr/>
              <p:nvPr/>
            </p:nvSpPr>
            <p:spPr>
              <a:xfrm>
                <a:off x="1784878" y="876301"/>
                <a:ext cx="3414186" cy="3462037"/>
              </a:xfrm>
              <a:prstGeom prst="rect">
                <a:avLst/>
              </a:prstGeom>
              <a:noFill/>
              <a:ln w="25400">
                <a:solidFill>
                  <a:srgbClr val="E0F4F8"/>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grpSp>
        <p:sp>
          <p:nvSpPr>
            <p:cNvPr id="15" name="TextBox 14"/>
            <p:cNvSpPr txBox="1"/>
            <p:nvPr/>
          </p:nvSpPr>
          <p:spPr>
            <a:xfrm>
              <a:off x="1889126" y="1487430"/>
              <a:ext cx="3206749" cy="2670287"/>
            </a:xfrm>
            <a:prstGeom prst="rect">
              <a:avLst/>
            </a:prstGeom>
          </p:spPr>
          <p:txBody>
            <a:bodyPr wrap="square" lIns="0" tIns="0" rIns="0" bIns="0" rtlCol="0">
              <a:spAutoFit/>
            </a:bodyPr>
            <a:lstStyle/>
            <a:p>
              <a:pPr eaLnBrk="1" hangingPunct="1">
                <a:spcBef>
                  <a:spcPts val="600"/>
                </a:spcBef>
                <a:spcAft>
                  <a:spcPts val="600"/>
                </a:spcAft>
              </a:pPr>
              <a:r>
                <a:rPr lang="en-US" altLang="en-US" sz="1600" dirty="0">
                  <a:solidFill>
                    <a:srgbClr val="003359"/>
                  </a:solidFill>
                  <a:latin typeface="Arial" pitchFamily="34" charset="0"/>
                  <a:cs typeface="Arial" pitchFamily="34" charset="0"/>
                </a:rPr>
                <a:t>Patient: Hello, doctor.</a:t>
              </a:r>
            </a:p>
            <a:p>
              <a:pPr eaLnBrk="1" hangingPunct="1">
                <a:spcBef>
                  <a:spcPts val="600"/>
                </a:spcBef>
                <a:spcAft>
                  <a:spcPts val="600"/>
                </a:spcAft>
              </a:pPr>
              <a:r>
                <a:rPr lang="en-US" altLang="en-US" sz="1600" dirty="0">
                  <a:solidFill>
                    <a:srgbClr val="003359"/>
                  </a:solidFill>
                  <a:latin typeface="Arial" pitchFamily="34" charset="0"/>
                  <a:cs typeface="Arial" pitchFamily="34" charset="0"/>
                </a:rPr>
                <a:t>Doctor: Hello. What</a:t>
              </a:r>
              <a:r>
                <a:rPr lang="ja-JP" altLang="en-US" sz="1600" dirty="0">
                  <a:solidFill>
                    <a:srgbClr val="003359"/>
                  </a:solidFill>
                  <a:latin typeface="Arial" pitchFamily="34" charset="0"/>
                  <a:cs typeface="Arial" pitchFamily="34" charset="0"/>
                </a:rPr>
                <a:t>’</a:t>
              </a:r>
              <a:r>
                <a:rPr lang="en-US" altLang="ja-JP" sz="1600" dirty="0">
                  <a:solidFill>
                    <a:srgbClr val="003359"/>
                  </a:solidFill>
                  <a:latin typeface="Arial" pitchFamily="34" charset="0"/>
                  <a:cs typeface="Arial" pitchFamily="34" charset="0"/>
                </a:rPr>
                <a:t>s wrong?</a:t>
              </a:r>
            </a:p>
            <a:p>
              <a:pPr eaLnBrk="1" hangingPunct="1">
                <a:spcBef>
                  <a:spcPts val="600"/>
                </a:spcBef>
                <a:spcAft>
                  <a:spcPts val="600"/>
                </a:spcAft>
              </a:pPr>
              <a:r>
                <a:rPr lang="en-US" altLang="en-US" sz="1600" dirty="0">
                  <a:solidFill>
                    <a:srgbClr val="003359"/>
                  </a:solidFill>
                  <a:latin typeface="Arial" pitchFamily="34" charset="0"/>
                  <a:cs typeface="Arial" pitchFamily="34" charset="0"/>
                </a:rPr>
                <a:t>Patient: </a:t>
              </a:r>
              <a:r>
                <a:rPr lang="en-US" altLang="en-US" sz="1600" u="dotted" dirty="0">
                  <a:solidFill>
                    <a:srgbClr val="003359"/>
                  </a:solidFill>
                  <a:latin typeface="Arial" pitchFamily="34" charset="0"/>
                  <a:ea typeface="Verdana" pitchFamily="34" charset="0"/>
                  <a:cs typeface="Arial" pitchFamily="34" charset="0"/>
                </a:rPr>
                <a:t>       </a:t>
              </a:r>
              <a:r>
                <a:rPr lang="en-US" altLang="en-US" sz="1600" u="dotted" dirty="0">
                  <a:solidFill>
                    <a:srgbClr val="003359"/>
                  </a:solidFill>
                  <a:latin typeface="Arial" pitchFamily="34" charset="0"/>
                  <a:cs typeface="Arial" pitchFamily="34" charset="0"/>
                </a:rPr>
                <a:t>.</a:t>
              </a:r>
            </a:p>
            <a:p>
              <a:pPr eaLnBrk="1" hangingPunct="1">
                <a:spcBef>
                  <a:spcPts val="600"/>
                </a:spcBef>
                <a:spcAft>
                  <a:spcPts val="600"/>
                </a:spcAft>
              </a:pPr>
              <a:r>
                <a:rPr lang="en-US" altLang="en-US" sz="1600" dirty="0">
                  <a:solidFill>
                    <a:srgbClr val="003359"/>
                  </a:solidFill>
                  <a:latin typeface="Arial" pitchFamily="34" charset="0"/>
                  <a:cs typeface="Arial" pitchFamily="34" charset="0"/>
                </a:rPr>
                <a:t>Doctor: You need to </a:t>
              </a:r>
              <a:r>
                <a:rPr lang="en-US" altLang="en-US" sz="1600" u="dotted" dirty="0">
                  <a:solidFill>
                    <a:srgbClr val="003359"/>
                  </a:solidFill>
                  <a:latin typeface="Arial" pitchFamily="34" charset="0"/>
                  <a:ea typeface="Verdana" pitchFamily="34" charset="0"/>
                  <a:cs typeface="Arial" pitchFamily="34" charset="0"/>
                </a:rPr>
                <a:t>       </a:t>
              </a:r>
              <a:r>
                <a:rPr lang="en-US" altLang="en-US" sz="1600" u="dotted" dirty="0">
                  <a:solidFill>
                    <a:srgbClr val="003359"/>
                  </a:solidFill>
                  <a:latin typeface="Arial" pitchFamily="34" charset="0"/>
                  <a:cs typeface="Arial" pitchFamily="34" charset="0"/>
                </a:rPr>
                <a:t>.</a:t>
              </a:r>
            </a:p>
            <a:p>
              <a:pPr eaLnBrk="1" hangingPunct="1">
                <a:spcBef>
                  <a:spcPts val="600"/>
                </a:spcBef>
                <a:spcAft>
                  <a:spcPts val="600"/>
                </a:spcAft>
              </a:pPr>
              <a:r>
                <a:rPr lang="en-US" altLang="en-US" sz="1600" dirty="0">
                  <a:solidFill>
                    <a:srgbClr val="003359"/>
                  </a:solidFill>
                  <a:latin typeface="Arial" pitchFamily="34" charset="0"/>
                  <a:cs typeface="Arial" pitchFamily="34" charset="0"/>
                </a:rPr>
                <a:t>Patient: OK, thank you, doctor.</a:t>
              </a:r>
            </a:p>
          </p:txBody>
        </p:sp>
      </p:grpSp>
      <p:grpSp>
        <p:nvGrpSpPr>
          <p:cNvPr id="19" name="Group 18"/>
          <p:cNvGrpSpPr/>
          <p:nvPr/>
        </p:nvGrpSpPr>
        <p:grpSpPr>
          <a:xfrm>
            <a:off x="0" y="446088"/>
            <a:ext cx="9144000" cy="72000"/>
            <a:chOff x="0" y="446088"/>
            <a:chExt cx="9144000" cy="72000"/>
          </a:xfrm>
        </p:grpSpPr>
        <p:sp>
          <p:nvSpPr>
            <p:cNvPr id="20" name="Rectangle 19"/>
            <p:cNvSpPr/>
            <p:nvPr/>
          </p:nvSpPr>
          <p:spPr>
            <a:xfrm>
              <a:off x="0" y="446088"/>
              <a:ext cx="9144000" cy="72000"/>
            </a:xfrm>
            <a:prstGeom prst="rect">
              <a:avLst/>
            </a:prstGeom>
            <a:solidFill>
              <a:srgbClr val="FF8E7E">
                <a:alpha val="74902"/>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21" name="Rectangle 20"/>
            <p:cNvSpPr/>
            <p:nvPr/>
          </p:nvSpPr>
          <p:spPr>
            <a:xfrm>
              <a:off x="1" y="446088"/>
              <a:ext cx="358774" cy="72000"/>
            </a:xfrm>
            <a:prstGeom prst="rect">
              <a:avLst/>
            </a:prstGeom>
            <a:solidFill>
              <a:srgbClr val="FF8E7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grpSp>
    </p:spTree>
    <p:extLst>
      <p:ext uri="{BB962C8B-B14F-4D97-AF65-F5344CB8AC3E}">
        <p14:creationId xmlns:p14="http://schemas.microsoft.com/office/powerpoint/2010/main" val="108660987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Rectangle 67"/>
          <p:cNvSpPr/>
          <p:nvPr/>
        </p:nvSpPr>
        <p:spPr>
          <a:xfrm>
            <a:off x="0" y="1"/>
            <a:ext cx="9144000" cy="447674"/>
          </a:xfrm>
          <a:prstGeom prst="rect">
            <a:avLst/>
          </a:prstGeom>
          <a:solidFill>
            <a:srgbClr val="00335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70" name="Title 8"/>
          <p:cNvSpPr txBox="1">
            <a:spLocks/>
          </p:cNvSpPr>
          <p:nvPr/>
        </p:nvSpPr>
        <p:spPr>
          <a:xfrm>
            <a:off x="355600" y="104775"/>
            <a:ext cx="5168900" cy="246221"/>
          </a:xfrm>
          <a:prstGeom prst="rect">
            <a:avLst/>
          </a:prstGeom>
        </p:spPr>
        <p:txBody>
          <a:bodyPr vert="horz" wrap="square" lIns="0" tIns="0" rIns="0" bIns="0">
            <a:spAutoFit/>
          </a:bodyPr>
          <a:lstStyle>
            <a:lvl1pPr algn="l" defTabSz="457200" rtl="0" eaLnBrk="1" latinLnBrk="0" hangingPunct="1">
              <a:spcBef>
                <a:spcPct val="0"/>
              </a:spcBef>
              <a:buNone/>
              <a:defRPr sz="1600" b="1" i="0" kern="1200">
                <a:solidFill>
                  <a:srgbClr val="FFFFFF"/>
                </a:solidFill>
                <a:latin typeface="Arial"/>
                <a:ea typeface="+mj-ea"/>
                <a:cs typeface="Arial"/>
              </a:defRPr>
            </a:lvl1pPr>
          </a:lstStyle>
          <a:p>
            <a:r>
              <a:rPr lang="en-US" dirty="0">
                <a:latin typeface="Arial" pitchFamily="34" charset="0"/>
                <a:cs typeface="Arial" pitchFamily="34" charset="0"/>
              </a:rPr>
              <a:t>Part 4.0: Communication</a:t>
            </a:r>
          </a:p>
        </p:txBody>
      </p:sp>
      <p:sp>
        <p:nvSpPr>
          <p:cNvPr id="42" name="Text Placeholder 16"/>
          <p:cNvSpPr txBox="1">
            <a:spLocks/>
          </p:cNvSpPr>
          <p:nvPr/>
        </p:nvSpPr>
        <p:spPr>
          <a:xfrm>
            <a:off x="5549900" y="95250"/>
            <a:ext cx="3238500" cy="260350"/>
          </a:xfrm>
          <a:prstGeom prst="rect">
            <a:avLst/>
          </a:prstGeom>
        </p:spPr>
        <p:txBody>
          <a:bodyPr vert="horz" lIns="0" tIns="0" rIns="0" bIns="0">
            <a:normAutofit/>
          </a:bodyPr>
          <a:lstStyle>
            <a:lvl1pPr marL="0" indent="0" algn="r" defTabSz="457200" rtl="0" eaLnBrk="1" latinLnBrk="0" hangingPunct="1">
              <a:spcBef>
                <a:spcPct val="20000"/>
              </a:spcBef>
              <a:buFont typeface="Arial"/>
              <a:buNone/>
              <a:defRPr sz="1600" b="0" i="0" kern="1200">
                <a:solidFill>
                  <a:schemeClr val="bg1"/>
                </a:solidFill>
                <a:latin typeface="Arial"/>
                <a:ea typeface="+mn-ea"/>
                <a:cs typeface="Arial"/>
              </a:defRPr>
            </a:lvl1pPr>
            <a:lvl2pPr marL="457200" indent="0" algn="l" defTabSz="457200" rtl="0" eaLnBrk="1" latinLnBrk="0" hangingPunct="1">
              <a:spcBef>
                <a:spcPct val="20000"/>
              </a:spcBef>
              <a:buFont typeface="Arial"/>
              <a:buNone/>
              <a:defRPr sz="1600" b="0" i="0" kern="1200">
                <a:solidFill>
                  <a:srgbClr val="F12C3E"/>
                </a:solidFill>
                <a:latin typeface="Arial"/>
                <a:ea typeface="+mn-ea"/>
                <a:cs typeface="Arial"/>
              </a:defRPr>
            </a:lvl2pPr>
            <a:lvl3pPr marL="914400" indent="0" algn="l" defTabSz="457200" rtl="0" eaLnBrk="1" latinLnBrk="0" hangingPunct="1">
              <a:spcBef>
                <a:spcPct val="20000"/>
              </a:spcBef>
              <a:buFont typeface="Arial"/>
              <a:buNone/>
              <a:defRPr sz="1600" b="0" i="0" kern="1200">
                <a:solidFill>
                  <a:srgbClr val="F12C3E"/>
                </a:solidFill>
                <a:latin typeface="Arial"/>
                <a:ea typeface="+mn-ea"/>
                <a:cs typeface="Arial"/>
              </a:defRPr>
            </a:lvl3pPr>
            <a:lvl4pPr marL="1371600" indent="0" algn="l" defTabSz="457200" rtl="0" eaLnBrk="1" latinLnBrk="0" hangingPunct="1">
              <a:spcBef>
                <a:spcPct val="20000"/>
              </a:spcBef>
              <a:buFont typeface="Arial"/>
              <a:buNone/>
              <a:defRPr sz="1600" b="0" i="0" kern="1200">
                <a:solidFill>
                  <a:srgbClr val="F12C3E"/>
                </a:solidFill>
                <a:latin typeface="Arial"/>
                <a:ea typeface="+mn-ea"/>
                <a:cs typeface="Arial"/>
              </a:defRPr>
            </a:lvl4pPr>
            <a:lvl5pPr marL="1828800" indent="0" algn="l" defTabSz="457200" rtl="0" eaLnBrk="1" latinLnBrk="0" hangingPunct="1">
              <a:spcBef>
                <a:spcPct val="20000"/>
              </a:spcBef>
              <a:buFont typeface="Arial"/>
              <a:buNone/>
              <a:defRPr sz="1600" b="0" i="0" kern="1200">
                <a:solidFill>
                  <a:srgbClr val="F12C3E"/>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latin typeface="Arial" pitchFamily="34" charset="0"/>
                <a:cs typeface="Arial" pitchFamily="34" charset="0"/>
              </a:rPr>
              <a:t>Activity 4.2: Practice</a:t>
            </a:r>
            <a:endParaRPr lang="en-GB" dirty="0">
              <a:latin typeface="Arial" pitchFamily="34" charset="0"/>
              <a:cs typeface="Arial" pitchFamily="34" charset="0"/>
            </a:endParaRPr>
          </a:p>
        </p:txBody>
      </p:sp>
      <p:grpSp>
        <p:nvGrpSpPr>
          <p:cNvPr id="19" name="Group 18"/>
          <p:cNvGrpSpPr/>
          <p:nvPr/>
        </p:nvGrpSpPr>
        <p:grpSpPr>
          <a:xfrm>
            <a:off x="0" y="446088"/>
            <a:ext cx="9144000" cy="72000"/>
            <a:chOff x="0" y="446088"/>
            <a:chExt cx="9144000" cy="72000"/>
          </a:xfrm>
        </p:grpSpPr>
        <p:sp>
          <p:nvSpPr>
            <p:cNvPr id="20" name="Rectangle 19"/>
            <p:cNvSpPr/>
            <p:nvPr/>
          </p:nvSpPr>
          <p:spPr>
            <a:xfrm>
              <a:off x="0" y="446088"/>
              <a:ext cx="9144000" cy="72000"/>
            </a:xfrm>
            <a:prstGeom prst="rect">
              <a:avLst/>
            </a:prstGeom>
            <a:solidFill>
              <a:srgbClr val="FF8E7E">
                <a:alpha val="74902"/>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21" name="Rectangle 20"/>
            <p:cNvSpPr/>
            <p:nvPr/>
          </p:nvSpPr>
          <p:spPr>
            <a:xfrm>
              <a:off x="1" y="446088"/>
              <a:ext cx="358774" cy="72000"/>
            </a:xfrm>
            <a:prstGeom prst="rect">
              <a:avLst/>
            </a:prstGeom>
            <a:solidFill>
              <a:srgbClr val="FF8E7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grpSp>
      <p:grpSp>
        <p:nvGrpSpPr>
          <p:cNvPr id="22" name="Group 21"/>
          <p:cNvGrpSpPr/>
          <p:nvPr/>
        </p:nvGrpSpPr>
        <p:grpSpPr>
          <a:xfrm>
            <a:off x="365125" y="852275"/>
            <a:ext cx="3414714" cy="2394200"/>
            <a:chOff x="1784350" y="876301"/>
            <a:chExt cx="3414714" cy="3462037"/>
          </a:xfrm>
        </p:grpSpPr>
        <p:grpSp>
          <p:nvGrpSpPr>
            <p:cNvPr id="23" name="Group 22"/>
            <p:cNvGrpSpPr/>
            <p:nvPr/>
          </p:nvGrpSpPr>
          <p:grpSpPr>
            <a:xfrm>
              <a:off x="1784350" y="876301"/>
              <a:ext cx="3414714" cy="3462037"/>
              <a:chOff x="1784350" y="876301"/>
              <a:chExt cx="3414714" cy="3462037"/>
            </a:xfrm>
          </p:grpSpPr>
          <p:sp>
            <p:nvSpPr>
              <p:cNvPr id="25" name="Rectangle 24"/>
              <p:cNvSpPr/>
              <p:nvPr/>
            </p:nvSpPr>
            <p:spPr>
              <a:xfrm>
                <a:off x="1784350" y="903217"/>
                <a:ext cx="3414713" cy="442478"/>
              </a:xfrm>
              <a:prstGeom prst="rect">
                <a:avLst/>
              </a:prstGeom>
              <a:solidFill>
                <a:srgbClr val="E0F4F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26" name="TextBox 25"/>
              <p:cNvSpPr txBox="1"/>
              <p:nvPr/>
            </p:nvSpPr>
            <p:spPr>
              <a:xfrm>
                <a:off x="1857375" y="895515"/>
                <a:ext cx="3260725" cy="395287"/>
              </a:xfrm>
              <a:prstGeom prst="rect">
                <a:avLst/>
              </a:prstGeom>
            </p:spPr>
            <p:txBody>
              <a:bodyPr wrap="square" lIns="0" tIns="0" rIns="0" bIns="0" rtlCol="0" anchor="ctr">
                <a:noAutofit/>
              </a:bodyPr>
              <a:lstStyle/>
              <a:p>
                <a:pPr algn="ctr" eaLnBrk="1" hangingPunct="1">
                  <a:defRPr/>
                </a:pPr>
                <a:r>
                  <a:rPr lang="en-US" sz="1600" b="1" dirty="0">
                    <a:solidFill>
                      <a:srgbClr val="003359"/>
                    </a:solidFill>
                    <a:latin typeface="Arial" pitchFamily="34" charset="0"/>
                    <a:cs typeface="Arial" pitchFamily="34" charset="0"/>
                  </a:rPr>
                  <a:t>Students </a:t>
                </a:r>
                <a:r>
                  <a:rPr lang="en-US" sz="1600" b="1" dirty="0" smtClean="0">
                    <a:solidFill>
                      <a:srgbClr val="003359"/>
                    </a:solidFill>
                    <a:latin typeface="Arial" pitchFamily="34" charset="0"/>
                    <a:cs typeface="Arial" pitchFamily="34" charset="0"/>
                  </a:rPr>
                  <a:t>C </a:t>
                </a:r>
                <a:r>
                  <a:rPr lang="en-US" sz="1600" b="1" dirty="0">
                    <a:solidFill>
                      <a:srgbClr val="003359"/>
                    </a:solidFill>
                    <a:latin typeface="Arial" pitchFamily="34" charset="0"/>
                    <a:cs typeface="Arial" pitchFamily="34" charset="0"/>
                  </a:rPr>
                  <a:t>and </a:t>
                </a:r>
                <a:r>
                  <a:rPr lang="en-US" sz="1600" b="1" dirty="0" smtClean="0">
                    <a:solidFill>
                      <a:srgbClr val="003359"/>
                    </a:solidFill>
                    <a:latin typeface="Arial" pitchFamily="34" charset="0"/>
                    <a:cs typeface="Arial" pitchFamily="34" charset="0"/>
                  </a:rPr>
                  <a:t>D</a:t>
                </a:r>
                <a:endParaRPr lang="en-US" sz="1600" b="1" dirty="0">
                  <a:solidFill>
                    <a:srgbClr val="003359"/>
                  </a:solidFill>
                  <a:latin typeface="Arial" pitchFamily="34" charset="0"/>
                  <a:cs typeface="Arial" pitchFamily="34" charset="0"/>
                </a:endParaRPr>
              </a:p>
            </p:txBody>
          </p:sp>
          <p:sp>
            <p:nvSpPr>
              <p:cNvPr id="27" name="Rectangle 26"/>
              <p:cNvSpPr/>
              <p:nvPr/>
            </p:nvSpPr>
            <p:spPr>
              <a:xfrm>
                <a:off x="1784878" y="876301"/>
                <a:ext cx="3414186" cy="3462037"/>
              </a:xfrm>
              <a:prstGeom prst="rect">
                <a:avLst/>
              </a:prstGeom>
              <a:noFill/>
              <a:ln w="25400">
                <a:solidFill>
                  <a:srgbClr val="E0F4F8"/>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grpSp>
        <p:sp>
          <p:nvSpPr>
            <p:cNvPr id="24" name="TextBox 23"/>
            <p:cNvSpPr txBox="1"/>
            <p:nvPr/>
          </p:nvSpPr>
          <p:spPr>
            <a:xfrm>
              <a:off x="1889126" y="1487430"/>
              <a:ext cx="3206749" cy="2670287"/>
            </a:xfrm>
            <a:prstGeom prst="rect">
              <a:avLst/>
            </a:prstGeom>
          </p:spPr>
          <p:txBody>
            <a:bodyPr wrap="square" lIns="0" tIns="0" rIns="0" bIns="0" rtlCol="0">
              <a:spAutoFit/>
            </a:bodyPr>
            <a:lstStyle/>
            <a:p>
              <a:pPr eaLnBrk="1" hangingPunct="1">
                <a:spcBef>
                  <a:spcPts val="600"/>
                </a:spcBef>
                <a:spcAft>
                  <a:spcPts val="600"/>
                </a:spcAft>
              </a:pPr>
              <a:r>
                <a:rPr lang="en-US" altLang="en-US" sz="1600" dirty="0">
                  <a:solidFill>
                    <a:srgbClr val="003359"/>
                  </a:solidFill>
                  <a:latin typeface="Arial" pitchFamily="34" charset="0"/>
                  <a:cs typeface="Arial" pitchFamily="34" charset="0"/>
                </a:rPr>
                <a:t>Patient: Hello, doctor.</a:t>
              </a:r>
            </a:p>
            <a:p>
              <a:pPr eaLnBrk="1" hangingPunct="1">
                <a:spcBef>
                  <a:spcPts val="600"/>
                </a:spcBef>
                <a:spcAft>
                  <a:spcPts val="600"/>
                </a:spcAft>
              </a:pPr>
              <a:r>
                <a:rPr lang="en-US" altLang="en-US" sz="1600" dirty="0">
                  <a:solidFill>
                    <a:srgbClr val="003359"/>
                  </a:solidFill>
                  <a:latin typeface="Arial" pitchFamily="34" charset="0"/>
                  <a:cs typeface="Arial" pitchFamily="34" charset="0"/>
                </a:rPr>
                <a:t>Doctor: Hello. What</a:t>
              </a:r>
              <a:r>
                <a:rPr lang="ja-JP" altLang="en-US" sz="1600" dirty="0">
                  <a:solidFill>
                    <a:srgbClr val="003359"/>
                  </a:solidFill>
                  <a:latin typeface="Arial" pitchFamily="34" charset="0"/>
                  <a:cs typeface="Arial" pitchFamily="34" charset="0"/>
                </a:rPr>
                <a:t>’</a:t>
              </a:r>
              <a:r>
                <a:rPr lang="en-US" altLang="ja-JP" sz="1600" dirty="0">
                  <a:solidFill>
                    <a:srgbClr val="003359"/>
                  </a:solidFill>
                  <a:latin typeface="Arial" pitchFamily="34" charset="0"/>
                  <a:cs typeface="Arial" pitchFamily="34" charset="0"/>
                </a:rPr>
                <a:t>s wrong?</a:t>
              </a:r>
            </a:p>
            <a:p>
              <a:pPr eaLnBrk="1" hangingPunct="1">
                <a:spcBef>
                  <a:spcPts val="600"/>
                </a:spcBef>
                <a:spcAft>
                  <a:spcPts val="600"/>
                </a:spcAft>
              </a:pPr>
              <a:r>
                <a:rPr lang="en-US" altLang="en-US" sz="1600" dirty="0">
                  <a:solidFill>
                    <a:srgbClr val="003359"/>
                  </a:solidFill>
                  <a:latin typeface="Arial" pitchFamily="34" charset="0"/>
                  <a:cs typeface="Arial" pitchFamily="34" charset="0"/>
                </a:rPr>
                <a:t>Patient: </a:t>
              </a:r>
              <a:r>
                <a:rPr lang="en-US" altLang="en-US" sz="1600" u="dotted" dirty="0">
                  <a:solidFill>
                    <a:srgbClr val="003359"/>
                  </a:solidFill>
                  <a:latin typeface="Arial" pitchFamily="34" charset="0"/>
                  <a:ea typeface="Verdana" pitchFamily="34" charset="0"/>
                  <a:cs typeface="Arial" pitchFamily="34" charset="0"/>
                </a:rPr>
                <a:t>       </a:t>
              </a:r>
              <a:r>
                <a:rPr lang="en-US" altLang="en-US" sz="1600" u="dotted" dirty="0">
                  <a:solidFill>
                    <a:srgbClr val="003359"/>
                  </a:solidFill>
                  <a:latin typeface="Arial" pitchFamily="34" charset="0"/>
                  <a:cs typeface="Arial" pitchFamily="34" charset="0"/>
                </a:rPr>
                <a:t>.</a:t>
              </a:r>
            </a:p>
            <a:p>
              <a:pPr eaLnBrk="1" hangingPunct="1">
                <a:spcBef>
                  <a:spcPts val="600"/>
                </a:spcBef>
                <a:spcAft>
                  <a:spcPts val="600"/>
                </a:spcAft>
              </a:pPr>
              <a:r>
                <a:rPr lang="en-US" altLang="en-US" sz="1600" dirty="0">
                  <a:solidFill>
                    <a:srgbClr val="003359"/>
                  </a:solidFill>
                  <a:latin typeface="Arial" pitchFamily="34" charset="0"/>
                  <a:cs typeface="Arial" pitchFamily="34" charset="0"/>
                </a:rPr>
                <a:t>Doctor: You need to </a:t>
              </a:r>
              <a:r>
                <a:rPr lang="en-US" altLang="en-US" sz="1600" u="dotted" dirty="0">
                  <a:solidFill>
                    <a:srgbClr val="003359"/>
                  </a:solidFill>
                  <a:latin typeface="Arial" pitchFamily="34" charset="0"/>
                  <a:ea typeface="Verdana" pitchFamily="34" charset="0"/>
                  <a:cs typeface="Arial" pitchFamily="34" charset="0"/>
                </a:rPr>
                <a:t>       </a:t>
              </a:r>
              <a:r>
                <a:rPr lang="en-US" altLang="en-US" sz="1600" u="dotted" dirty="0">
                  <a:solidFill>
                    <a:srgbClr val="003359"/>
                  </a:solidFill>
                  <a:latin typeface="Arial" pitchFamily="34" charset="0"/>
                  <a:cs typeface="Arial" pitchFamily="34" charset="0"/>
                </a:rPr>
                <a:t>.</a:t>
              </a:r>
            </a:p>
            <a:p>
              <a:pPr eaLnBrk="1" hangingPunct="1">
                <a:spcBef>
                  <a:spcPts val="600"/>
                </a:spcBef>
                <a:spcAft>
                  <a:spcPts val="600"/>
                </a:spcAft>
              </a:pPr>
              <a:r>
                <a:rPr lang="en-US" altLang="en-US" sz="1600" dirty="0">
                  <a:solidFill>
                    <a:srgbClr val="003359"/>
                  </a:solidFill>
                  <a:latin typeface="Arial" pitchFamily="34" charset="0"/>
                  <a:cs typeface="Arial" pitchFamily="34" charset="0"/>
                </a:rPr>
                <a:t>Patient: OK, thank you, doctor.</a:t>
              </a:r>
            </a:p>
          </p:txBody>
        </p:sp>
      </p:grpSp>
      <p:pic>
        <p:nvPicPr>
          <p:cNvPr id="28" name="Picture 27"/>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3938588" y="845781"/>
            <a:ext cx="4849812" cy="3948469"/>
          </a:xfrm>
          <a:prstGeom prst="rect">
            <a:avLst/>
          </a:prstGeom>
        </p:spPr>
      </p:pic>
    </p:spTree>
    <p:extLst>
      <p:ext uri="{BB962C8B-B14F-4D97-AF65-F5344CB8AC3E}">
        <p14:creationId xmlns:p14="http://schemas.microsoft.com/office/powerpoint/2010/main" val="253014751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1"/>
            <a:ext cx="9144000" cy="447674"/>
          </a:xfrm>
          <a:prstGeom prst="rect">
            <a:avLst/>
          </a:prstGeom>
          <a:solidFill>
            <a:srgbClr val="00335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7" name="Title 8"/>
          <p:cNvSpPr txBox="1">
            <a:spLocks/>
          </p:cNvSpPr>
          <p:nvPr/>
        </p:nvSpPr>
        <p:spPr>
          <a:xfrm>
            <a:off x="355600" y="104775"/>
            <a:ext cx="5168900" cy="246221"/>
          </a:xfrm>
          <a:prstGeom prst="rect">
            <a:avLst/>
          </a:prstGeom>
        </p:spPr>
        <p:txBody>
          <a:bodyPr vert="horz" wrap="square" lIns="0" tIns="0" rIns="0" bIns="0">
            <a:spAutoFit/>
          </a:bodyPr>
          <a:lstStyle>
            <a:lvl1pPr algn="l" defTabSz="457200" rtl="0" eaLnBrk="1" latinLnBrk="0" hangingPunct="1">
              <a:spcBef>
                <a:spcPct val="0"/>
              </a:spcBef>
              <a:buNone/>
              <a:defRPr sz="1600" b="1" i="0" kern="1200">
                <a:solidFill>
                  <a:srgbClr val="FFFFFF"/>
                </a:solidFill>
                <a:latin typeface="Arial"/>
                <a:ea typeface="+mj-ea"/>
                <a:cs typeface="Arial"/>
              </a:defRPr>
            </a:lvl1pPr>
          </a:lstStyle>
          <a:p>
            <a:r>
              <a:rPr lang="en-US" kern="0" dirty="0">
                <a:latin typeface="Arial" pitchFamily="34" charset="0"/>
                <a:cs typeface="Arial" pitchFamily="34" charset="0"/>
              </a:rPr>
              <a:t>Part 4.0: Communication</a:t>
            </a:r>
            <a:endParaRPr lang="en-US" dirty="0">
              <a:latin typeface="Arial" pitchFamily="34" charset="0"/>
              <a:cs typeface="Arial" pitchFamily="34" charset="0"/>
            </a:endParaRPr>
          </a:p>
        </p:txBody>
      </p:sp>
      <p:sp>
        <p:nvSpPr>
          <p:cNvPr id="8" name="Text Placeholder 16"/>
          <p:cNvSpPr txBox="1">
            <a:spLocks/>
          </p:cNvSpPr>
          <p:nvPr/>
        </p:nvSpPr>
        <p:spPr>
          <a:xfrm>
            <a:off x="5549900" y="95250"/>
            <a:ext cx="3238500" cy="260350"/>
          </a:xfrm>
          <a:prstGeom prst="rect">
            <a:avLst/>
          </a:prstGeom>
        </p:spPr>
        <p:txBody>
          <a:bodyPr vert="horz" lIns="0" tIns="0" rIns="0" bIns="0">
            <a:normAutofit/>
          </a:bodyPr>
          <a:lstStyle>
            <a:lvl1pPr marL="0" indent="0" algn="r" defTabSz="457200" rtl="0" eaLnBrk="1" latinLnBrk="0" hangingPunct="1">
              <a:spcBef>
                <a:spcPct val="20000"/>
              </a:spcBef>
              <a:buFont typeface="Arial"/>
              <a:buNone/>
              <a:defRPr sz="1600" b="0" i="0" kern="1200">
                <a:solidFill>
                  <a:schemeClr val="bg1"/>
                </a:solidFill>
                <a:latin typeface="Arial"/>
                <a:ea typeface="+mn-ea"/>
                <a:cs typeface="Arial"/>
              </a:defRPr>
            </a:lvl1pPr>
            <a:lvl2pPr marL="457200" indent="0" algn="l" defTabSz="457200" rtl="0" eaLnBrk="1" latinLnBrk="0" hangingPunct="1">
              <a:spcBef>
                <a:spcPct val="20000"/>
              </a:spcBef>
              <a:buFont typeface="Arial"/>
              <a:buNone/>
              <a:defRPr sz="1600" b="0" i="0" kern="1200">
                <a:solidFill>
                  <a:srgbClr val="F12C3E"/>
                </a:solidFill>
                <a:latin typeface="Arial"/>
                <a:ea typeface="+mn-ea"/>
                <a:cs typeface="Arial"/>
              </a:defRPr>
            </a:lvl2pPr>
            <a:lvl3pPr marL="914400" indent="0" algn="l" defTabSz="457200" rtl="0" eaLnBrk="1" latinLnBrk="0" hangingPunct="1">
              <a:spcBef>
                <a:spcPct val="20000"/>
              </a:spcBef>
              <a:buFont typeface="Arial"/>
              <a:buNone/>
              <a:defRPr sz="1600" b="0" i="0" kern="1200">
                <a:solidFill>
                  <a:srgbClr val="F12C3E"/>
                </a:solidFill>
                <a:latin typeface="Arial"/>
                <a:ea typeface="+mn-ea"/>
                <a:cs typeface="Arial"/>
              </a:defRPr>
            </a:lvl3pPr>
            <a:lvl4pPr marL="1371600" indent="0" algn="l" defTabSz="457200" rtl="0" eaLnBrk="1" latinLnBrk="0" hangingPunct="1">
              <a:spcBef>
                <a:spcPct val="20000"/>
              </a:spcBef>
              <a:buFont typeface="Arial"/>
              <a:buNone/>
              <a:defRPr sz="1600" b="0" i="0" kern="1200">
                <a:solidFill>
                  <a:srgbClr val="F12C3E"/>
                </a:solidFill>
                <a:latin typeface="Arial"/>
                <a:ea typeface="+mn-ea"/>
                <a:cs typeface="Arial"/>
              </a:defRPr>
            </a:lvl4pPr>
            <a:lvl5pPr marL="1828800" indent="0" algn="l" defTabSz="457200" rtl="0" eaLnBrk="1" latinLnBrk="0" hangingPunct="1">
              <a:spcBef>
                <a:spcPct val="20000"/>
              </a:spcBef>
              <a:buFont typeface="Arial"/>
              <a:buNone/>
              <a:defRPr sz="1600" b="0" i="0" kern="1200">
                <a:solidFill>
                  <a:srgbClr val="F12C3E"/>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kern="0" dirty="0">
                <a:latin typeface="Arial" pitchFamily="34" charset="0"/>
                <a:cs typeface="Arial" pitchFamily="34" charset="0"/>
              </a:rPr>
              <a:t>Activity 4.2: Feedback</a:t>
            </a:r>
            <a:endParaRPr lang="en-GB" dirty="0">
              <a:latin typeface="Arial" pitchFamily="34" charset="0"/>
              <a:cs typeface="Arial" pitchFamily="34" charset="0"/>
            </a:endParaRPr>
          </a:p>
        </p:txBody>
      </p:sp>
      <p:graphicFrame>
        <p:nvGraphicFramePr>
          <p:cNvPr id="9" name="Table 8"/>
          <p:cNvGraphicFramePr>
            <a:graphicFrameLocks noGrp="1"/>
          </p:cNvGraphicFramePr>
          <p:nvPr>
            <p:extLst>
              <p:ext uri="{D42A27DB-BD31-4B8C-83A1-F6EECF244321}">
                <p14:modId xmlns:p14="http://schemas.microsoft.com/office/powerpoint/2010/main" val="2093678480"/>
              </p:ext>
            </p:extLst>
          </p:nvPr>
        </p:nvGraphicFramePr>
        <p:xfrm>
          <a:off x="361950" y="698500"/>
          <a:ext cx="8420104" cy="4241794"/>
        </p:xfrm>
        <a:graphic>
          <a:graphicData uri="http://schemas.openxmlformats.org/drawingml/2006/table">
            <a:tbl>
              <a:tblPr firstRow="1" firstCol="1" bandRow="1">
                <a:tableStyleId>{5C22544A-7EE6-4342-B048-85BDC9FD1C3A}</a:tableStyleId>
              </a:tblPr>
              <a:tblGrid>
                <a:gridCol w="330200"/>
                <a:gridCol w="4102100"/>
                <a:gridCol w="996951"/>
                <a:gridCol w="996951"/>
                <a:gridCol w="996951"/>
                <a:gridCol w="996951"/>
              </a:tblGrid>
              <a:tr h="342898">
                <a:tc>
                  <a:txBody>
                    <a:bodyPr/>
                    <a:lstStyle/>
                    <a:p>
                      <a:pPr>
                        <a:lnSpc>
                          <a:spcPts val="1000"/>
                        </a:lnSpc>
                      </a:pPr>
                      <a:endParaRPr lang="en-US" sz="1000" b="0" i="0" dirty="0">
                        <a:latin typeface="Arial" pitchFamily="34" charset="0"/>
                        <a:cs typeface="Arial" pitchFamily="34" charset="0"/>
                      </a:endParaRPr>
                    </a:p>
                  </a:txBody>
                  <a:tcPr marT="0" marB="0" anchor="ctr">
                    <a:lnB w="38100" cmpd="sng">
                      <a:noFill/>
                    </a:lnB>
                    <a:noFill/>
                  </a:tcPr>
                </a:tc>
                <a:tc>
                  <a:txBody>
                    <a:bodyPr/>
                    <a:lstStyle/>
                    <a:p>
                      <a:pPr>
                        <a:lnSpc>
                          <a:spcPts val="1000"/>
                        </a:lnSpc>
                      </a:pPr>
                      <a:endParaRPr lang="en-US" sz="1000" b="0" i="0" dirty="0">
                        <a:latin typeface="Arial" pitchFamily="34" charset="0"/>
                        <a:cs typeface="Arial" pitchFamily="34" charset="0"/>
                      </a:endParaRPr>
                    </a:p>
                  </a:txBody>
                  <a:tcPr marT="0" marB="0" anchor="ctr">
                    <a:lnR w="12700" cmpd="sng">
                      <a:noFill/>
                    </a:lnR>
                    <a:lnB w="38100" cmpd="sng">
                      <a:noFill/>
                    </a:lnB>
                    <a:noFill/>
                  </a:tcPr>
                </a:tc>
                <a:tc>
                  <a:txBody>
                    <a:bodyPr/>
                    <a:lstStyle/>
                    <a:p>
                      <a:pPr algn="ctr">
                        <a:lnSpc>
                          <a:spcPts val="1000"/>
                        </a:lnSpc>
                      </a:pPr>
                      <a:r>
                        <a:rPr lang="en-US" sz="1000" b="1" i="0" dirty="0">
                          <a:solidFill>
                            <a:srgbClr val="003359"/>
                          </a:solidFill>
                          <a:latin typeface="Arial" pitchFamily="34" charset="0"/>
                          <a:cs typeface="Arial" pitchFamily="34" charset="0"/>
                        </a:rPr>
                        <a:t>Great job!</a:t>
                      </a:r>
                    </a:p>
                  </a:txBody>
                  <a:tcPr marT="0" marB="0" anchor="ctr">
                    <a:lnL w="12700" cmpd="sng">
                      <a:noFill/>
                    </a:lnL>
                    <a:lnR w="9525" cap="flat" cmpd="sng" algn="ctr">
                      <a:solidFill>
                        <a:prstClr val="white"/>
                      </a:solidFill>
                      <a:prstDash val="solid"/>
                      <a:round/>
                      <a:headEnd type="none" w="med" len="med"/>
                      <a:tailEnd type="none" w="med" len="med"/>
                    </a:lnR>
                    <a:lnT w="127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95DCEE"/>
                    </a:solidFill>
                  </a:tcPr>
                </a:tc>
                <a:tc>
                  <a:txBody>
                    <a:bodyPr/>
                    <a:lstStyle/>
                    <a:p>
                      <a:pPr algn="ctr">
                        <a:lnSpc>
                          <a:spcPts val="1000"/>
                        </a:lnSpc>
                      </a:pPr>
                      <a:r>
                        <a:rPr lang="en-US" sz="1000" b="1" i="0">
                          <a:solidFill>
                            <a:srgbClr val="003359"/>
                          </a:solidFill>
                          <a:latin typeface="Arial" pitchFamily="34" charset="0"/>
                          <a:cs typeface="Arial" pitchFamily="34" charset="0"/>
                        </a:rPr>
                        <a:t>Well done</a:t>
                      </a: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127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95DCEE"/>
                    </a:solidFill>
                  </a:tcPr>
                </a:tc>
                <a:tc>
                  <a:txBody>
                    <a:bodyPr/>
                    <a:lstStyle/>
                    <a:p>
                      <a:pPr algn="ctr">
                        <a:lnSpc>
                          <a:spcPts val="1000"/>
                        </a:lnSpc>
                      </a:pPr>
                      <a:r>
                        <a:rPr lang="en-US" sz="1000" b="1" i="0">
                          <a:solidFill>
                            <a:srgbClr val="003359"/>
                          </a:solidFill>
                          <a:latin typeface="Arial" pitchFamily="34" charset="0"/>
                          <a:cs typeface="Arial" pitchFamily="34" charset="0"/>
                        </a:rPr>
                        <a:t>Good try</a:t>
                      </a: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127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95DCEE"/>
                    </a:solidFill>
                  </a:tcPr>
                </a:tc>
                <a:tc>
                  <a:txBody>
                    <a:bodyPr/>
                    <a:lstStyle/>
                    <a:p>
                      <a:pPr algn="ctr">
                        <a:lnSpc>
                          <a:spcPts val="1000"/>
                        </a:lnSpc>
                      </a:pPr>
                      <a:r>
                        <a:rPr lang="en-US" sz="1000" b="1" i="0">
                          <a:solidFill>
                            <a:srgbClr val="003359"/>
                          </a:solidFill>
                          <a:latin typeface="Arial" pitchFamily="34" charset="0"/>
                          <a:cs typeface="Arial" pitchFamily="34" charset="0"/>
                        </a:rPr>
                        <a:t>Need more practice</a:t>
                      </a:r>
                    </a:p>
                  </a:txBody>
                  <a:tcPr marT="0" marB="0" anchor="ctr">
                    <a:lnL w="9525" cap="flat" cmpd="sng" algn="ctr">
                      <a:solidFill>
                        <a:prstClr val="white"/>
                      </a:solidFill>
                      <a:prstDash val="solid"/>
                      <a:round/>
                      <a:headEnd type="none" w="med" len="med"/>
                      <a:tailEnd type="none" w="med" len="med"/>
                    </a:lnL>
                    <a:lnR w="12700" cmpd="sng">
                      <a:noFill/>
                    </a:lnR>
                    <a:lnT w="127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95DCEE"/>
                    </a:solidFill>
                  </a:tcPr>
                </a:tc>
              </a:tr>
              <a:tr h="243681">
                <a:tc rowSpan="4">
                  <a:txBody>
                    <a:bodyPr/>
                    <a:lstStyle/>
                    <a:p>
                      <a:pPr algn="ctr">
                        <a:lnSpc>
                          <a:spcPts val="1000"/>
                        </a:lnSpc>
                      </a:pPr>
                      <a:r>
                        <a:rPr lang="en-US" sz="1000" b="0" i="0" kern="1500" spc="30" dirty="0">
                          <a:solidFill>
                            <a:schemeClr val="bg1"/>
                          </a:solidFill>
                          <a:latin typeface="Arial" pitchFamily="34" charset="0"/>
                          <a:cs typeface="Arial" pitchFamily="34" charset="0"/>
                        </a:rPr>
                        <a:t>Student 1</a:t>
                      </a:r>
                    </a:p>
                  </a:txBody>
                  <a:tcPr marT="0" marB="0" vert="vert270" anchor="ctr">
                    <a:lnL w="12700" cmpd="sng">
                      <a:noFill/>
                    </a:lnL>
                    <a:lnR w="9525" cap="flat" cmpd="sng" algn="ctr">
                      <a:noFill/>
                      <a:prstDash val="solid"/>
                      <a:round/>
                      <a:headEnd type="none" w="med" len="med"/>
                      <a:tailEnd type="none" w="med" len="med"/>
                    </a:lnR>
                    <a:lnT w="38100" cmpd="sng">
                      <a:noFill/>
                    </a:lnT>
                    <a:lnB w="9525"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rgbClr val="003359"/>
                    </a:solidFill>
                  </a:tcPr>
                </a:tc>
                <a:tc>
                  <a:txBody>
                    <a:bodyPr/>
                    <a:lstStyle/>
                    <a:p>
                      <a:pPr>
                        <a:lnSpc>
                          <a:spcPts val="1000"/>
                        </a:lnSpc>
                      </a:pPr>
                      <a:r>
                        <a:rPr lang="en-US" sz="1000" b="1" i="0" dirty="0">
                          <a:solidFill>
                            <a:srgbClr val="003359"/>
                          </a:solidFill>
                          <a:latin typeface="Arial" pitchFamily="34" charset="0"/>
                          <a:cs typeface="Arial" pitchFamily="34" charset="0"/>
                        </a:rPr>
                        <a:t>Range: </a:t>
                      </a:r>
                      <a:r>
                        <a:rPr lang="en-US" sz="1000" b="0" i="0" dirty="0">
                          <a:solidFill>
                            <a:srgbClr val="003359"/>
                          </a:solidFill>
                          <a:latin typeface="Arial" pitchFamily="34" charset="0"/>
                          <a:cs typeface="Arial" pitchFamily="34" charset="0"/>
                        </a:rPr>
                        <a:t>How well you produce a range of language</a:t>
                      </a:r>
                    </a:p>
                  </a:txBody>
                  <a:tcPr marT="0" marB="0" anchor="ctr">
                    <a:lnL w="9525" cap="flat" cmpd="sng" algn="ctr">
                      <a:noFill/>
                      <a:prstDash val="solid"/>
                      <a:round/>
                      <a:headEnd type="none" w="med" len="med"/>
                      <a:tailEnd type="none" w="med" len="med"/>
                    </a:lnL>
                    <a:lnR w="9525" cap="flat" cmpd="sng" algn="ctr">
                      <a:solidFill>
                        <a:prstClr val="white"/>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dirty="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dirty="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12700" cmpd="sng">
                      <a:noFill/>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r>
              <a:tr h="243681">
                <a:tc vMerge="1">
                  <a:txBody>
                    <a:bodyPr/>
                    <a:lstStyle/>
                    <a:p>
                      <a:pPr>
                        <a:lnSpc>
                          <a:spcPts val="1000"/>
                        </a:lnSpc>
                      </a:pPr>
                      <a:endParaRPr lang="en-US" sz="1000" b="0" i="0">
                        <a:latin typeface="Arial"/>
                        <a:cs typeface="Arial"/>
                      </a:endParaRPr>
                    </a:p>
                  </a:txBody>
                  <a:tcPr anchor="ctr"/>
                </a:tc>
                <a:tc>
                  <a:txBody>
                    <a:bodyPr/>
                    <a:lstStyle/>
                    <a:p>
                      <a:pPr marL="0" marR="0" indent="0" algn="l" defTabSz="457200" rtl="0" eaLnBrk="1" fontAlgn="auto" latinLnBrk="0" hangingPunct="1">
                        <a:lnSpc>
                          <a:spcPts val="1000"/>
                        </a:lnSpc>
                        <a:spcBef>
                          <a:spcPts val="0"/>
                        </a:spcBef>
                        <a:spcAft>
                          <a:spcPts val="0"/>
                        </a:spcAft>
                        <a:buClrTx/>
                        <a:buSzTx/>
                        <a:buFontTx/>
                        <a:buNone/>
                        <a:tabLst/>
                        <a:defRPr/>
                      </a:pPr>
                      <a:r>
                        <a:rPr lang="en-US" sz="1000" b="1" i="0" dirty="0">
                          <a:solidFill>
                            <a:srgbClr val="003359"/>
                          </a:solidFill>
                          <a:latin typeface="Arial" pitchFamily="34" charset="0"/>
                          <a:cs typeface="Arial" pitchFamily="34" charset="0"/>
                        </a:rPr>
                        <a:t>Accuracy:</a:t>
                      </a:r>
                      <a:r>
                        <a:rPr lang="en-US" sz="1000" b="0" i="0" dirty="0">
                          <a:solidFill>
                            <a:srgbClr val="003359"/>
                          </a:solidFill>
                          <a:latin typeface="Arial" pitchFamily="34" charset="0"/>
                          <a:cs typeface="Arial" pitchFamily="34" charset="0"/>
                        </a:rPr>
                        <a:t> How often you make mistakes</a:t>
                      </a:r>
                    </a:p>
                  </a:txBody>
                  <a:tcPr marT="0" marB="0" anchor="ctr">
                    <a:lnL w="9525" cap="flat" cmpd="sng" algn="ctr">
                      <a:noFill/>
                      <a:prstDash val="solid"/>
                      <a:round/>
                      <a:headEnd type="none" w="med" len="med"/>
                      <a:tailEnd type="none" w="med" len="med"/>
                    </a:lnL>
                    <a:lnR w="9525" cap="flat" cmpd="sng" algn="ctr">
                      <a:solidFill>
                        <a:prstClr val="white"/>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12700" cmpd="sng">
                      <a:noFill/>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E0F4F8"/>
                    </a:solidFill>
                  </a:tcPr>
                </a:tc>
              </a:tr>
              <a:tr h="243681">
                <a:tc vMerge="1">
                  <a:txBody>
                    <a:bodyPr/>
                    <a:lstStyle/>
                    <a:p>
                      <a:pPr>
                        <a:lnSpc>
                          <a:spcPts val="1000"/>
                        </a:lnSpc>
                      </a:pPr>
                      <a:endParaRPr lang="en-US" sz="1000" b="0" i="0">
                        <a:latin typeface="Arial"/>
                        <a:cs typeface="Arial"/>
                      </a:endParaRPr>
                    </a:p>
                  </a:txBody>
                  <a:tcPr anchor="ctr"/>
                </a:tc>
                <a:tc>
                  <a:txBody>
                    <a:bodyPr/>
                    <a:lstStyle/>
                    <a:p>
                      <a:pPr marL="0" marR="0" indent="0" algn="l" defTabSz="457200" rtl="0" eaLnBrk="1" fontAlgn="auto" latinLnBrk="0" hangingPunct="1">
                        <a:lnSpc>
                          <a:spcPts val="1000"/>
                        </a:lnSpc>
                        <a:spcBef>
                          <a:spcPts val="0"/>
                        </a:spcBef>
                        <a:spcAft>
                          <a:spcPts val="0"/>
                        </a:spcAft>
                        <a:buClrTx/>
                        <a:buSzTx/>
                        <a:buFontTx/>
                        <a:buNone/>
                        <a:tabLst/>
                        <a:defRPr/>
                      </a:pPr>
                      <a:r>
                        <a:rPr lang="en-US" sz="1000" b="1" i="0" dirty="0">
                          <a:solidFill>
                            <a:srgbClr val="003359"/>
                          </a:solidFill>
                          <a:latin typeface="Arial" pitchFamily="34" charset="0"/>
                          <a:cs typeface="Arial" pitchFamily="34" charset="0"/>
                        </a:rPr>
                        <a:t>Quality of interaction: </a:t>
                      </a:r>
                      <a:r>
                        <a:rPr lang="en-US" sz="1000" b="0" i="0" dirty="0">
                          <a:solidFill>
                            <a:srgbClr val="003359"/>
                          </a:solidFill>
                          <a:latin typeface="Arial" pitchFamily="34" charset="0"/>
                          <a:cs typeface="Arial" pitchFamily="34" charset="0"/>
                        </a:rPr>
                        <a:t>How well you ask and answer questions</a:t>
                      </a:r>
                    </a:p>
                  </a:txBody>
                  <a:tcPr marT="0" marB="0" anchor="ctr">
                    <a:lnL w="9525" cap="flat" cmpd="sng" algn="ctr">
                      <a:noFill/>
                      <a:prstDash val="solid"/>
                      <a:round/>
                      <a:headEnd type="none" w="med" len="med"/>
                      <a:tailEnd type="none" w="med" len="med"/>
                    </a:lnL>
                    <a:lnR w="9525" cap="flat" cmpd="sng" algn="ctr">
                      <a:solidFill>
                        <a:prstClr val="white"/>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12700" cmpd="sng">
                      <a:noFill/>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r>
              <a:tr h="243681">
                <a:tc vMerge="1">
                  <a:txBody>
                    <a:bodyPr/>
                    <a:lstStyle/>
                    <a:p>
                      <a:pPr>
                        <a:lnSpc>
                          <a:spcPts val="1000"/>
                        </a:lnSpc>
                      </a:pPr>
                      <a:endParaRPr lang="en-US" sz="1000" b="0" i="0">
                        <a:latin typeface="Arial"/>
                        <a:cs typeface="Arial"/>
                      </a:endParaRPr>
                    </a:p>
                  </a:txBody>
                  <a:tcPr anchor="ctr"/>
                </a:tc>
                <a:tc>
                  <a:txBody>
                    <a:bodyPr/>
                    <a:lstStyle/>
                    <a:p>
                      <a:pPr>
                        <a:lnSpc>
                          <a:spcPts val="1000"/>
                        </a:lnSpc>
                      </a:pPr>
                      <a:r>
                        <a:rPr lang="en-US" sz="1000" b="1" i="0" dirty="0">
                          <a:solidFill>
                            <a:srgbClr val="003359"/>
                          </a:solidFill>
                          <a:latin typeface="Arial" pitchFamily="34" charset="0"/>
                          <a:cs typeface="Arial" pitchFamily="34" charset="0"/>
                        </a:rPr>
                        <a:t>Fluency and Spoken Production: </a:t>
                      </a:r>
                      <a:r>
                        <a:rPr lang="en-US" sz="1000" b="0" i="0" dirty="0">
                          <a:solidFill>
                            <a:srgbClr val="003359"/>
                          </a:solidFill>
                          <a:latin typeface="Arial" pitchFamily="34" charset="0"/>
                          <a:cs typeface="Arial" pitchFamily="34" charset="0"/>
                        </a:rPr>
                        <a:t>How clearly you present ideas</a:t>
                      </a:r>
                    </a:p>
                  </a:txBody>
                  <a:tcPr marT="0" marB="0" anchor="ctr">
                    <a:lnL w="9525" cap="flat" cmpd="sng" algn="ctr">
                      <a:noFill/>
                      <a:prstDash val="solid"/>
                      <a:round/>
                      <a:headEnd type="none" w="med" len="med"/>
                      <a:tailEnd type="none" w="med" len="med"/>
                    </a:lnL>
                    <a:lnR w="9525" cap="flat" cmpd="sng" algn="ctr">
                      <a:solidFill>
                        <a:prstClr val="white"/>
                      </a:solidFill>
                      <a:prstDash val="solid"/>
                      <a:round/>
                      <a:headEnd type="none" w="med" len="med"/>
                      <a:tailEnd type="none" w="med" len="med"/>
                    </a:lnR>
                    <a:lnT w="12700" cmpd="sng">
                      <a:noFill/>
                    </a:lnT>
                    <a:lnB w="9525"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dirty="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12700" cmpd="sng">
                      <a:noFill/>
                    </a:lnR>
                    <a:lnT w="9525" cap="flat" cmpd="sng" algn="ctr">
                      <a:noFill/>
                      <a:prstDash val="solid"/>
                      <a:round/>
                      <a:headEnd type="none" w="med" len="med"/>
                      <a:tailEnd type="none" w="med" len="med"/>
                    </a:lnT>
                    <a:lnB w="9525"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E0F4F8"/>
                    </a:solidFill>
                  </a:tcPr>
                </a:tc>
              </a:tr>
              <a:tr h="243681">
                <a:tc rowSpan="4">
                  <a:txBody>
                    <a:bodyPr/>
                    <a:lstStyle/>
                    <a:p>
                      <a:pPr marL="0" marR="0" indent="0" algn="ctr" defTabSz="457200" rtl="0" eaLnBrk="1" fontAlgn="auto" latinLnBrk="0" hangingPunct="1">
                        <a:lnSpc>
                          <a:spcPts val="1000"/>
                        </a:lnSpc>
                        <a:spcBef>
                          <a:spcPts val="0"/>
                        </a:spcBef>
                        <a:spcAft>
                          <a:spcPts val="0"/>
                        </a:spcAft>
                        <a:buClrTx/>
                        <a:buSzTx/>
                        <a:buFontTx/>
                        <a:buNone/>
                        <a:tabLst/>
                        <a:defRPr/>
                      </a:pPr>
                      <a:r>
                        <a:rPr lang="en-US" sz="1000" b="0" i="0" kern="1500" spc="30" dirty="0">
                          <a:solidFill>
                            <a:schemeClr val="bg1"/>
                          </a:solidFill>
                          <a:latin typeface="Arial" pitchFamily="34" charset="0"/>
                          <a:cs typeface="Arial" pitchFamily="34" charset="0"/>
                        </a:rPr>
                        <a:t>Student 2</a:t>
                      </a:r>
                    </a:p>
                  </a:txBody>
                  <a:tcPr marT="0" marB="0" vert="vert270" anchor="ctr">
                    <a:lnL w="12700" cmpd="sng">
                      <a:noFill/>
                    </a:lnL>
                    <a:lnR w="9525" cap="flat" cmpd="sng" algn="ctr">
                      <a:noFill/>
                      <a:prstDash val="solid"/>
                      <a:round/>
                      <a:headEnd type="none" w="med" len="med"/>
                      <a:tailEnd type="none" w="med" len="med"/>
                    </a:lnR>
                    <a:lnT w="9525" cap="flat" cmpd="sng" algn="ctr">
                      <a:solidFill>
                        <a:prstClr val="white"/>
                      </a:solidFill>
                      <a:prstDash val="solid"/>
                      <a:round/>
                      <a:headEnd type="none" w="med" len="med"/>
                      <a:tailEnd type="none" w="med" len="med"/>
                    </a:lnT>
                    <a:lnB w="9525"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rgbClr val="003359"/>
                    </a:solidFill>
                  </a:tcPr>
                </a:tc>
                <a:tc>
                  <a:txBody>
                    <a:bodyPr/>
                    <a:lstStyle/>
                    <a:p>
                      <a:pPr marL="0" marR="0" indent="0" algn="l" defTabSz="457200" rtl="0" eaLnBrk="1" fontAlgn="auto" latinLnBrk="0" hangingPunct="1">
                        <a:lnSpc>
                          <a:spcPts val="1000"/>
                        </a:lnSpc>
                        <a:spcBef>
                          <a:spcPts val="0"/>
                        </a:spcBef>
                        <a:spcAft>
                          <a:spcPts val="0"/>
                        </a:spcAft>
                        <a:buClrTx/>
                        <a:buSzTx/>
                        <a:buFontTx/>
                        <a:buNone/>
                        <a:tabLst/>
                        <a:defRPr/>
                      </a:pPr>
                      <a:r>
                        <a:rPr lang="en-US" sz="1000" b="1" i="0" dirty="0">
                          <a:solidFill>
                            <a:srgbClr val="003359"/>
                          </a:solidFill>
                          <a:latin typeface="Arial" pitchFamily="34" charset="0"/>
                          <a:cs typeface="Arial" pitchFamily="34" charset="0"/>
                        </a:rPr>
                        <a:t>Range: </a:t>
                      </a:r>
                      <a:r>
                        <a:rPr lang="en-US" sz="1000" b="0" i="0" dirty="0">
                          <a:solidFill>
                            <a:srgbClr val="003359"/>
                          </a:solidFill>
                          <a:latin typeface="Arial" pitchFamily="34" charset="0"/>
                          <a:cs typeface="Arial" pitchFamily="34" charset="0"/>
                        </a:rPr>
                        <a:t>How well you produce a range of language</a:t>
                      </a:r>
                    </a:p>
                  </a:txBody>
                  <a:tcPr marT="0" marB="0" anchor="ctr">
                    <a:lnL w="9525" cap="flat" cmpd="sng" algn="ctr">
                      <a:no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solidFill>
                        <a:srgbClr val="1F497D"/>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solidFill>
                        <a:srgbClr val="1F497D"/>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dirty="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solidFill>
                        <a:srgbClr val="1F497D"/>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solidFill>
                        <a:srgbClr val="1F497D"/>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12700" cmpd="sng">
                      <a:noFill/>
                    </a:lnR>
                    <a:lnT w="9525" cap="flat" cmpd="sng" algn="ctr">
                      <a:solidFill>
                        <a:srgbClr val="1F497D"/>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r>
              <a:tr h="243681">
                <a:tc vMerge="1">
                  <a:txBody>
                    <a:bodyPr/>
                    <a:lstStyle/>
                    <a:p>
                      <a:pPr>
                        <a:lnSpc>
                          <a:spcPts val="1000"/>
                        </a:lnSpc>
                      </a:pPr>
                      <a:endParaRPr lang="en-US" sz="1000" b="0" i="0">
                        <a:latin typeface="Arial"/>
                        <a:cs typeface="Arial"/>
                      </a:endParaRPr>
                    </a:p>
                  </a:txBody>
                  <a:tcPr anchor="ctr"/>
                </a:tc>
                <a:tc>
                  <a:txBody>
                    <a:bodyPr/>
                    <a:lstStyle/>
                    <a:p>
                      <a:pPr marL="0" marR="0" indent="0" algn="l" defTabSz="457200" rtl="0" eaLnBrk="1" fontAlgn="auto" latinLnBrk="0" hangingPunct="1">
                        <a:lnSpc>
                          <a:spcPts val="1000"/>
                        </a:lnSpc>
                        <a:spcBef>
                          <a:spcPts val="0"/>
                        </a:spcBef>
                        <a:spcAft>
                          <a:spcPts val="0"/>
                        </a:spcAft>
                        <a:buClrTx/>
                        <a:buSzTx/>
                        <a:buFontTx/>
                        <a:buNone/>
                        <a:tabLst/>
                        <a:defRPr/>
                      </a:pPr>
                      <a:r>
                        <a:rPr lang="en-US" sz="1000" b="1" i="0" dirty="0">
                          <a:solidFill>
                            <a:srgbClr val="003359"/>
                          </a:solidFill>
                          <a:latin typeface="Arial" pitchFamily="34" charset="0"/>
                          <a:cs typeface="Arial" pitchFamily="34" charset="0"/>
                        </a:rPr>
                        <a:t>Accuracy:</a:t>
                      </a:r>
                      <a:r>
                        <a:rPr lang="en-US" sz="1000" b="0" i="0" dirty="0">
                          <a:solidFill>
                            <a:srgbClr val="003359"/>
                          </a:solidFill>
                          <a:latin typeface="Arial" pitchFamily="34" charset="0"/>
                          <a:cs typeface="Arial" pitchFamily="34" charset="0"/>
                        </a:rPr>
                        <a:t> How often you make mistakes</a:t>
                      </a:r>
                    </a:p>
                  </a:txBody>
                  <a:tcPr marT="0" marB="0" anchor="ctr">
                    <a:lnL w="9525" cap="flat" cmpd="sng" algn="ctr">
                      <a:noFill/>
                      <a:prstDash val="solid"/>
                      <a:round/>
                      <a:headEnd type="none" w="med" len="med"/>
                      <a:tailEnd type="none" w="med" len="med"/>
                    </a:lnL>
                    <a:lnR w="9525" cap="flat" cmpd="sng" algn="ctr">
                      <a:solidFill>
                        <a:prstClr val="white"/>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12700" cmpd="sng">
                      <a:noFill/>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E0F4F8"/>
                    </a:solidFill>
                  </a:tcPr>
                </a:tc>
              </a:tr>
              <a:tr h="243681">
                <a:tc vMerge="1">
                  <a:txBody>
                    <a:bodyPr/>
                    <a:lstStyle/>
                    <a:p>
                      <a:pPr>
                        <a:lnSpc>
                          <a:spcPts val="1000"/>
                        </a:lnSpc>
                      </a:pPr>
                      <a:endParaRPr lang="en-US" sz="1000" b="0" i="0">
                        <a:latin typeface="Arial"/>
                        <a:cs typeface="Arial"/>
                      </a:endParaRPr>
                    </a:p>
                  </a:txBody>
                  <a:tcPr anchor="ctr"/>
                </a:tc>
                <a:tc>
                  <a:txBody>
                    <a:bodyPr/>
                    <a:lstStyle/>
                    <a:p>
                      <a:pPr marL="0" marR="0" indent="0" algn="l" defTabSz="457200" rtl="0" eaLnBrk="1" fontAlgn="auto" latinLnBrk="0" hangingPunct="1">
                        <a:lnSpc>
                          <a:spcPts val="1000"/>
                        </a:lnSpc>
                        <a:spcBef>
                          <a:spcPts val="0"/>
                        </a:spcBef>
                        <a:spcAft>
                          <a:spcPts val="0"/>
                        </a:spcAft>
                        <a:buClrTx/>
                        <a:buSzTx/>
                        <a:buFontTx/>
                        <a:buNone/>
                        <a:tabLst/>
                        <a:defRPr/>
                      </a:pPr>
                      <a:r>
                        <a:rPr lang="en-US" sz="1000" b="1" i="0" dirty="0">
                          <a:solidFill>
                            <a:srgbClr val="003359"/>
                          </a:solidFill>
                          <a:latin typeface="Arial" pitchFamily="34" charset="0"/>
                          <a:cs typeface="Arial" pitchFamily="34" charset="0"/>
                        </a:rPr>
                        <a:t>Quality of interaction: </a:t>
                      </a:r>
                      <a:r>
                        <a:rPr lang="en-US" sz="1000" b="0" i="0" dirty="0">
                          <a:solidFill>
                            <a:srgbClr val="003359"/>
                          </a:solidFill>
                          <a:latin typeface="Arial" pitchFamily="34" charset="0"/>
                          <a:cs typeface="Arial" pitchFamily="34" charset="0"/>
                        </a:rPr>
                        <a:t>How well you ask and answer questions</a:t>
                      </a:r>
                    </a:p>
                  </a:txBody>
                  <a:tcPr marT="0" marB="0" anchor="ctr">
                    <a:lnL w="9525" cap="flat" cmpd="sng" algn="ctr">
                      <a:noFill/>
                      <a:prstDash val="solid"/>
                      <a:round/>
                      <a:headEnd type="none" w="med" len="med"/>
                      <a:tailEnd type="none" w="med" len="med"/>
                    </a:lnL>
                    <a:lnR w="9525" cap="flat" cmpd="sng" algn="ctr">
                      <a:solidFill>
                        <a:prstClr val="white"/>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12700" cmpd="sng">
                      <a:noFill/>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r>
              <a:tr h="243681">
                <a:tc vMerge="1">
                  <a:txBody>
                    <a:bodyPr/>
                    <a:lstStyle/>
                    <a:p>
                      <a:pPr>
                        <a:lnSpc>
                          <a:spcPts val="1000"/>
                        </a:lnSpc>
                      </a:pPr>
                      <a:endParaRPr lang="en-US" sz="1000" b="0" i="0">
                        <a:latin typeface="Arial"/>
                        <a:cs typeface="Arial"/>
                      </a:endParaRPr>
                    </a:p>
                  </a:txBody>
                  <a:tcPr anchor="ctr"/>
                </a:tc>
                <a:tc>
                  <a:txBody>
                    <a:bodyPr/>
                    <a:lstStyle/>
                    <a:p>
                      <a:pPr marL="0" marR="0" indent="0" algn="l" defTabSz="457200" rtl="0" eaLnBrk="1" fontAlgn="auto" latinLnBrk="0" hangingPunct="1">
                        <a:lnSpc>
                          <a:spcPts val="1000"/>
                        </a:lnSpc>
                        <a:spcBef>
                          <a:spcPts val="0"/>
                        </a:spcBef>
                        <a:spcAft>
                          <a:spcPts val="0"/>
                        </a:spcAft>
                        <a:buClrTx/>
                        <a:buSzTx/>
                        <a:buFontTx/>
                        <a:buNone/>
                        <a:tabLst/>
                        <a:defRPr/>
                      </a:pPr>
                      <a:r>
                        <a:rPr lang="en-US" sz="1000" b="1" i="0" dirty="0">
                          <a:solidFill>
                            <a:srgbClr val="003359"/>
                          </a:solidFill>
                          <a:latin typeface="Arial" pitchFamily="34" charset="0"/>
                          <a:cs typeface="Arial" pitchFamily="34" charset="0"/>
                        </a:rPr>
                        <a:t>Fluency and Spoken Production: </a:t>
                      </a:r>
                      <a:r>
                        <a:rPr lang="en-US" sz="1000" b="0" i="0" dirty="0">
                          <a:solidFill>
                            <a:srgbClr val="003359"/>
                          </a:solidFill>
                          <a:latin typeface="Arial" pitchFamily="34" charset="0"/>
                          <a:cs typeface="Arial" pitchFamily="34" charset="0"/>
                        </a:rPr>
                        <a:t>How clearly you present ideas</a:t>
                      </a:r>
                    </a:p>
                  </a:txBody>
                  <a:tcPr marT="0" marB="0" anchor="ctr">
                    <a:lnL w="9525" cap="flat" cmpd="sng" algn="ctr">
                      <a:noFill/>
                      <a:prstDash val="solid"/>
                      <a:round/>
                      <a:headEnd type="none" w="med" len="med"/>
                      <a:tailEnd type="none" w="med" len="med"/>
                    </a:lnL>
                    <a:lnR w="9525" cap="flat" cmpd="sng" algn="ctr">
                      <a:solidFill>
                        <a:prstClr val="white"/>
                      </a:solidFill>
                      <a:prstDash val="solid"/>
                      <a:round/>
                      <a:headEnd type="none" w="med" len="med"/>
                      <a:tailEnd type="none" w="med" len="med"/>
                    </a:lnR>
                    <a:lnT w="12700" cmpd="sng">
                      <a:noFill/>
                    </a:lnT>
                    <a:lnB w="9525"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12700" cmpd="sng">
                      <a:noFill/>
                    </a:lnR>
                    <a:lnT w="9525" cap="flat" cmpd="sng" algn="ctr">
                      <a:noFill/>
                      <a:prstDash val="solid"/>
                      <a:round/>
                      <a:headEnd type="none" w="med" len="med"/>
                      <a:tailEnd type="none" w="med" len="med"/>
                    </a:lnT>
                    <a:lnB w="9525"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E0F4F8"/>
                    </a:solidFill>
                  </a:tcPr>
                </a:tc>
              </a:tr>
              <a:tr h="243681">
                <a:tc rowSpan="4">
                  <a:txBody>
                    <a:bodyPr/>
                    <a:lstStyle/>
                    <a:p>
                      <a:pPr marL="0" marR="0" indent="0" algn="ctr" defTabSz="457200" rtl="0" eaLnBrk="1" fontAlgn="auto" latinLnBrk="0" hangingPunct="1">
                        <a:lnSpc>
                          <a:spcPts val="1000"/>
                        </a:lnSpc>
                        <a:spcBef>
                          <a:spcPts val="0"/>
                        </a:spcBef>
                        <a:spcAft>
                          <a:spcPts val="0"/>
                        </a:spcAft>
                        <a:buClrTx/>
                        <a:buSzTx/>
                        <a:buFontTx/>
                        <a:buNone/>
                        <a:tabLst/>
                        <a:defRPr/>
                      </a:pPr>
                      <a:r>
                        <a:rPr lang="en-US" sz="1000" b="0" i="0" kern="1500" spc="30" dirty="0">
                          <a:solidFill>
                            <a:schemeClr val="bg1"/>
                          </a:solidFill>
                          <a:latin typeface="Arial" pitchFamily="34" charset="0"/>
                          <a:cs typeface="Arial" pitchFamily="34" charset="0"/>
                        </a:rPr>
                        <a:t>Student 3</a:t>
                      </a:r>
                    </a:p>
                  </a:txBody>
                  <a:tcPr marT="0" marB="0" vert="vert270" anchor="ctr">
                    <a:lnL w="12700" cmpd="sng">
                      <a:noFill/>
                    </a:lnL>
                    <a:lnR w="9525" cap="flat" cmpd="sng" algn="ctr">
                      <a:noFill/>
                      <a:prstDash val="solid"/>
                      <a:round/>
                      <a:headEnd type="none" w="med" len="med"/>
                      <a:tailEnd type="none" w="med" len="med"/>
                    </a:lnR>
                    <a:lnT w="9525" cap="flat" cmpd="sng" algn="ctr">
                      <a:solidFill>
                        <a:prstClr val="white"/>
                      </a:solidFill>
                      <a:prstDash val="solid"/>
                      <a:round/>
                      <a:headEnd type="none" w="med" len="med"/>
                      <a:tailEnd type="none" w="med" len="med"/>
                    </a:lnT>
                    <a:lnB w="9525"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rgbClr val="003359"/>
                    </a:solidFill>
                  </a:tcPr>
                </a:tc>
                <a:tc>
                  <a:txBody>
                    <a:bodyPr/>
                    <a:lstStyle/>
                    <a:p>
                      <a:pPr marL="0" marR="0" indent="0" algn="l" defTabSz="457200" rtl="0" eaLnBrk="1" fontAlgn="auto" latinLnBrk="0" hangingPunct="1">
                        <a:lnSpc>
                          <a:spcPts val="1000"/>
                        </a:lnSpc>
                        <a:spcBef>
                          <a:spcPts val="0"/>
                        </a:spcBef>
                        <a:spcAft>
                          <a:spcPts val="0"/>
                        </a:spcAft>
                        <a:buClrTx/>
                        <a:buSzTx/>
                        <a:buFontTx/>
                        <a:buNone/>
                        <a:tabLst/>
                        <a:defRPr/>
                      </a:pPr>
                      <a:r>
                        <a:rPr lang="en-US" sz="1000" b="1" i="0" dirty="0">
                          <a:solidFill>
                            <a:srgbClr val="003359"/>
                          </a:solidFill>
                          <a:latin typeface="Arial" pitchFamily="34" charset="0"/>
                          <a:cs typeface="Arial" pitchFamily="34" charset="0"/>
                        </a:rPr>
                        <a:t>Range: </a:t>
                      </a:r>
                      <a:r>
                        <a:rPr lang="en-US" sz="1000" b="0" i="0" dirty="0">
                          <a:solidFill>
                            <a:srgbClr val="003359"/>
                          </a:solidFill>
                          <a:latin typeface="Arial" pitchFamily="34" charset="0"/>
                          <a:cs typeface="Arial" pitchFamily="34" charset="0"/>
                        </a:rPr>
                        <a:t>How well you produce a range of language</a:t>
                      </a:r>
                    </a:p>
                  </a:txBody>
                  <a:tcPr marT="0" marB="0" anchor="ctr">
                    <a:lnL w="9525" cap="flat" cmpd="sng" algn="ctr">
                      <a:no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solidFill>
                        <a:srgbClr val="1F497D"/>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solidFill>
                        <a:srgbClr val="1F497D"/>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solidFill>
                        <a:srgbClr val="1F497D"/>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solidFill>
                        <a:srgbClr val="1F497D"/>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12700" cmpd="sng">
                      <a:noFill/>
                    </a:lnR>
                    <a:lnT w="9525" cap="flat" cmpd="sng" algn="ctr">
                      <a:solidFill>
                        <a:srgbClr val="1F497D"/>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r>
              <a:tr h="243681">
                <a:tc vMerge="1">
                  <a:txBody>
                    <a:bodyPr/>
                    <a:lstStyle/>
                    <a:p>
                      <a:endParaRPr lang="en-US"/>
                    </a:p>
                  </a:txBody>
                  <a:tcPr/>
                </a:tc>
                <a:tc>
                  <a:txBody>
                    <a:bodyPr/>
                    <a:lstStyle/>
                    <a:p>
                      <a:pPr marL="0" marR="0" indent="0" algn="l" defTabSz="457200" rtl="0" eaLnBrk="1" fontAlgn="auto" latinLnBrk="0" hangingPunct="1">
                        <a:lnSpc>
                          <a:spcPts val="1000"/>
                        </a:lnSpc>
                        <a:spcBef>
                          <a:spcPts val="0"/>
                        </a:spcBef>
                        <a:spcAft>
                          <a:spcPts val="0"/>
                        </a:spcAft>
                        <a:buClrTx/>
                        <a:buSzTx/>
                        <a:buFontTx/>
                        <a:buNone/>
                        <a:tabLst/>
                        <a:defRPr/>
                      </a:pPr>
                      <a:r>
                        <a:rPr lang="en-US" sz="1000" b="1" i="0" dirty="0">
                          <a:solidFill>
                            <a:srgbClr val="003359"/>
                          </a:solidFill>
                          <a:latin typeface="Arial" pitchFamily="34" charset="0"/>
                          <a:cs typeface="Arial" pitchFamily="34" charset="0"/>
                        </a:rPr>
                        <a:t>Accuracy:</a:t>
                      </a:r>
                      <a:r>
                        <a:rPr lang="en-US" sz="1000" b="0" i="0" dirty="0">
                          <a:solidFill>
                            <a:srgbClr val="003359"/>
                          </a:solidFill>
                          <a:latin typeface="Arial" pitchFamily="34" charset="0"/>
                          <a:cs typeface="Arial" pitchFamily="34" charset="0"/>
                        </a:rPr>
                        <a:t> How often you make mistakes</a:t>
                      </a:r>
                    </a:p>
                  </a:txBody>
                  <a:tcPr marT="0" marB="0" anchor="ctr">
                    <a:lnL w="9525" cap="flat" cmpd="sng" algn="ctr">
                      <a:noFill/>
                      <a:prstDash val="solid"/>
                      <a:round/>
                      <a:headEnd type="none" w="med" len="med"/>
                      <a:tailEnd type="none" w="med" len="med"/>
                    </a:lnL>
                    <a:lnR w="9525" cap="flat" cmpd="sng" algn="ctr">
                      <a:solidFill>
                        <a:prstClr val="white"/>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12700" cmpd="sng">
                      <a:noFill/>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E0F4F8"/>
                    </a:solidFill>
                  </a:tcPr>
                </a:tc>
              </a:tr>
              <a:tr h="243681">
                <a:tc vMerge="1">
                  <a:txBody>
                    <a:bodyPr/>
                    <a:lstStyle/>
                    <a:p>
                      <a:pPr>
                        <a:lnSpc>
                          <a:spcPts val="1000"/>
                        </a:lnSpc>
                      </a:pPr>
                      <a:endParaRPr lang="en-US" sz="1000" b="0" i="0">
                        <a:latin typeface="Arial"/>
                        <a:cs typeface="Arial"/>
                      </a:endParaRPr>
                    </a:p>
                  </a:txBody>
                  <a:tcPr anchor="ctr"/>
                </a:tc>
                <a:tc>
                  <a:txBody>
                    <a:bodyPr/>
                    <a:lstStyle/>
                    <a:p>
                      <a:pPr marL="0" marR="0" indent="0" algn="l" defTabSz="457200" rtl="0" eaLnBrk="1" fontAlgn="auto" latinLnBrk="0" hangingPunct="1">
                        <a:lnSpc>
                          <a:spcPts val="1000"/>
                        </a:lnSpc>
                        <a:spcBef>
                          <a:spcPts val="0"/>
                        </a:spcBef>
                        <a:spcAft>
                          <a:spcPts val="0"/>
                        </a:spcAft>
                        <a:buClrTx/>
                        <a:buSzTx/>
                        <a:buFontTx/>
                        <a:buNone/>
                        <a:tabLst/>
                        <a:defRPr/>
                      </a:pPr>
                      <a:r>
                        <a:rPr lang="en-US" sz="1000" b="1" i="0" dirty="0">
                          <a:solidFill>
                            <a:srgbClr val="003359"/>
                          </a:solidFill>
                          <a:latin typeface="Arial" pitchFamily="34" charset="0"/>
                          <a:cs typeface="Arial" pitchFamily="34" charset="0"/>
                        </a:rPr>
                        <a:t>Quality of interaction: </a:t>
                      </a:r>
                      <a:r>
                        <a:rPr lang="en-US" sz="1000" b="0" i="0" dirty="0">
                          <a:solidFill>
                            <a:srgbClr val="003359"/>
                          </a:solidFill>
                          <a:latin typeface="Arial" pitchFamily="34" charset="0"/>
                          <a:cs typeface="Arial" pitchFamily="34" charset="0"/>
                        </a:rPr>
                        <a:t>How well you ask and answer questions</a:t>
                      </a:r>
                    </a:p>
                  </a:txBody>
                  <a:tcPr marT="0" marB="0" anchor="ctr">
                    <a:lnL w="9525" cap="flat" cmpd="sng" algn="ctr">
                      <a:noFill/>
                      <a:prstDash val="solid"/>
                      <a:round/>
                      <a:headEnd type="none" w="med" len="med"/>
                      <a:tailEnd type="none" w="med" len="med"/>
                    </a:lnL>
                    <a:lnR w="9525" cap="flat" cmpd="sng" algn="ctr">
                      <a:solidFill>
                        <a:prstClr val="white"/>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12700" cmpd="sng">
                      <a:noFill/>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r>
              <a:tr h="243681">
                <a:tc vMerge="1">
                  <a:txBody>
                    <a:bodyPr/>
                    <a:lstStyle/>
                    <a:p>
                      <a:endParaRPr lang="en-US"/>
                    </a:p>
                  </a:txBody>
                  <a:tcPr/>
                </a:tc>
                <a:tc>
                  <a:txBody>
                    <a:bodyPr/>
                    <a:lstStyle/>
                    <a:p>
                      <a:pPr marL="0" marR="0" indent="0" algn="l" defTabSz="457200" rtl="0" eaLnBrk="1" fontAlgn="auto" latinLnBrk="0" hangingPunct="1">
                        <a:lnSpc>
                          <a:spcPts val="1000"/>
                        </a:lnSpc>
                        <a:spcBef>
                          <a:spcPts val="0"/>
                        </a:spcBef>
                        <a:spcAft>
                          <a:spcPts val="0"/>
                        </a:spcAft>
                        <a:buClrTx/>
                        <a:buSzTx/>
                        <a:buFontTx/>
                        <a:buNone/>
                        <a:tabLst/>
                        <a:defRPr/>
                      </a:pPr>
                      <a:r>
                        <a:rPr lang="en-US" sz="1000" b="1" i="0" dirty="0">
                          <a:solidFill>
                            <a:srgbClr val="003359"/>
                          </a:solidFill>
                          <a:latin typeface="Arial" pitchFamily="34" charset="0"/>
                          <a:cs typeface="Arial" pitchFamily="34" charset="0"/>
                        </a:rPr>
                        <a:t>Fluency and Spoken Production: </a:t>
                      </a:r>
                      <a:r>
                        <a:rPr lang="en-US" sz="1000" b="0" i="0" dirty="0">
                          <a:solidFill>
                            <a:srgbClr val="003359"/>
                          </a:solidFill>
                          <a:latin typeface="Arial" pitchFamily="34" charset="0"/>
                          <a:cs typeface="Arial" pitchFamily="34" charset="0"/>
                        </a:rPr>
                        <a:t>How clearly you present ideas</a:t>
                      </a:r>
                    </a:p>
                  </a:txBody>
                  <a:tcPr marT="0" marB="0" anchor="ctr">
                    <a:lnL w="9525" cap="flat" cmpd="sng" algn="ctr">
                      <a:noFill/>
                      <a:prstDash val="solid"/>
                      <a:round/>
                      <a:headEnd type="none" w="med" len="med"/>
                      <a:tailEnd type="none" w="med" len="med"/>
                    </a:lnL>
                    <a:lnR w="9525" cap="flat" cmpd="sng" algn="ctr">
                      <a:solidFill>
                        <a:prstClr val="white"/>
                      </a:solidFill>
                      <a:prstDash val="solid"/>
                      <a:round/>
                      <a:headEnd type="none" w="med" len="med"/>
                      <a:tailEnd type="none" w="med" len="med"/>
                    </a:lnR>
                    <a:lnT w="12700" cmpd="sng">
                      <a:noFill/>
                    </a:lnT>
                    <a:lnB w="9525"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12700" cmpd="sng">
                      <a:noFill/>
                    </a:lnR>
                    <a:lnT w="9525" cap="flat" cmpd="sng" algn="ctr">
                      <a:noFill/>
                      <a:prstDash val="solid"/>
                      <a:round/>
                      <a:headEnd type="none" w="med" len="med"/>
                      <a:tailEnd type="none" w="med" len="med"/>
                    </a:lnT>
                    <a:lnB w="9525"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E0F4F8"/>
                    </a:solidFill>
                  </a:tcPr>
                </a:tc>
              </a:tr>
              <a:tr h="243681">
                <a:tc rowSpan="4">
                  <a:txBody>
                    <a:bodyPr/>
                    <a:lstStyle/>
                    <a:p>
                      <a:pPr marL="0" marR="0" indent="0" algn="ctr" defTabSz="457200" rtl="0" eaLnBrk="1" fontAlgn="auto" latinLnBrk="0" hangingPunct="1">
                        <a:lnSpc>
                          <a:spcPts val="1000"/>
                        </a:lnSpc>
                        <a:spcBef>
                          <a:spcPts val="0"/>
                        </a:spcBef>
                        <a:spcAft>
                          <a:spcPts val="0"/>
                        </a:spcAft>
                        <a:buClrTx/>
                        <a:buSzTx/>
                        <a:buFontTx/>
                        <a:buNone/>
                        <a:tabLst/>
                        <a:defRPr/>
                      </a:pPr>
                      <a:r>
                        <a:rPr lang="en-US" sz="1000" b="0" i="0" kern="1500" spc="30" dirty="0">
                          <a:solidFill>
                            <a:schemeClr val="bg1"/>
                          </a:solidFill>
                          <a:latin typeface="Arial" pitchFamily="34" charset="0"/>
                          <a:cs typeface="Arial" pitchFamily="34" charset="0"/>
                        </a:rPr>
                        <a:t>Student 4</a:t>
                      </a:r>
                    </a:p>
                  </a:txBody>
                  <a:tcPr marT="0" marB="0" vert="vert270" anchor="ctr">
                    <a:lnL w="12700" cmpd="sng">
                      <a:noFill/>
                    </a:lnL>
                    <a:lnR w="9525" cap="flat" cmpd="sng" algn="ctr">
                      <a:noFill/>
                      <a:prstDash val="solid"/>
                      <a:round/>
                      <a:headEnd type="none" w="med" len="med"/>
                      <a:tailEnd type="none" w="med" len="med"/>
                    </a:lnR>
                    <a:lnT w="9525" cap="flat" cmpd="sng" algn="ctr">
                      <a:solidFill>
                        <a:prstClr val="white"/>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003359"/>
                    </a:solidFill>
                  </a:tcPr>
                </a:tc>
                <a:tc>
                  <a:txBody>
                    <a:bodyPr/>
                    <a:lstStyle/>
                    <a:p>
                      <a:pPr marL="0" marR="0" indent="0" algn="l" defTabSz="457200" rtl="0" eaLnBrk="1" fontAlgn="auto" latinLnBrk="0" hangingPunct="1">
                        <a:lnSpc>
                          <a:spcPts val="1000"/>
                        </a:lnSpc>
                        <a:spcBef>
                          <a:spcPts val="0"/>
                        </a:spcBef>
                        <a:spcAft>
                          <a:spcPts val="0"/>
                        </a:spcAft>
                        <a:buClrTx/>
                        <a:buSzTx/>
                        <a:buFontTx/>
                        <a:buNone/>
                        <a:tabLst/>
                        <a:defRPr/>
                      </a:pPr>
                      <a:r>
                        <a:rPr lang="en-US" sz="1000" b="1" i="0" dirty="0">
                          <a:solidFill>
                            <a:srgbClr val="003359"/>
                          </a:solidFill>
                          <a:latin typeface="Arial" pitchFamily="34" charset="0"/>
                          <a:cs typeface="Arial" pitchFamily="34" charset="0"/>
                        </a:rPr>
                        <a:t>Range: </a:t>
                      </a:r>
                      <a:r>
                        <a:rPr lang="en-US" sz="1000" b="0" i="0" dirty="0">
                          <a:solidFill>
                            <a:srgbClr val="003359"/>
                          </a:solidFill>
                          <a:latin typeface="Arial" pitchFamily="34" charset="0"/>
                          <a:cs typeface="Arial" pitchFamily="34" charset="0"/>
                        </a:rPr>
                        <a:t>How well you produce a range of language</a:t>
                      </a:r>
                    </a:p>
                  </a:txBody>
                  <a:tcPr marT="0" marB="0" anchor="ctr">
                    <a:lnL w="9525" cap="flat" cmpd="sng" algn="ctr">
                      <a:no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solidFill>
                        <a:srgbClr val="1F497D"/>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solidFill>
                        <a:srgbClr val="1F497D"/>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solidFill>
                        <a:srgbClr val="1F497D"/>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solidFill>
                        <a:srgbClr val="1F497D"/>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12700" cmpd="sng">
                      <a:noFill/>
                    </a:lnR>
                    <a:lnT w="9525" cap="flat" cmpd="sng" algn="ctr">
                      <a:solidFill>
                        <a:srgbClr val="1F497D"/>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r>
              <a:tr h="243681">
                <a:tc vMerge="1">
                  <a:txBody>
                    <a:bodyPr/>
                    <a:lstStyle/>
                    <a:p>
                      <a:endParaRPr lang="en-US"/>
                    </a:p>
                  </a:txBody>
                  <a:tcPr/>
                </a:tc>
                <a:tc>
                  <a:txBody>
                    <a:bodyPr/>
                    <a:lstStyle/>
                    <a:p>
                      <a:pPr marL="0" marR="0" indent="0" algn="l" defTabSz="457200" rtl="0" eaLnBrk="1" fontAlgn="auto" latinLnBrk="0" hangingPunct="1">
                        <a:lnSpc>
                          <a:spcPts val="1000"/>
                        </a:lnSpc>
                        <a:spcBef>
                          <a:spcPts val="0"/>
                        </a:spcBef>
                        <a:spcAft>
                          <a:spcPts val="0"/>
                        </a:spcAft>
                        <a:buClrTx/>
                        <a:buSzTx/>
                        <a:buFontTx/>
                        <a:buNone/>
                        <a:tabLst/>
                        <a:defRPr/>
                      </a:pPr>
                      <a:r>
                        <a:rPr lang="en-US" sz="1000" b="1" i="0" dirty="0">
                          <a:solidFill>
                            <a:srgbClr val="003359"/>
                          </a:solidFill>
                          <a:latin typeface="Arial" pitchFamily="34" charset="0"/>
                          <a:cs typeface="Arial" pitchFamily="34" charset="0"/>
                        </a:rPr>
                        <a:t>Accuracy:</a:t>
                      </a:r>
                      <a:r>
                        <a:rPr lang="en-US" sz="1000" b="0" i="0" dirty="0">
                          <a:solidFill>
                            <a:srgbClr val="003359"/>
                          </a:solidFill>
                          <a:latin typeface="Arial" pitchFamily="34" charset="0"/>
                          <a:cs typeface="Arial" pitchFamily="34" charset="0"/>
                        </a:rPr>
                        <a:t> How often you make mistakes</a:t>
                      </a:r>
                    </a:p>
                  </a:txBody>
                  <a:tcPr marT="0" marB="0" anchor="ctr">
                    <a:lnL w="9525" cap="flat" cmpd="sng" algn="ctr">
                      <a:noFill/>
                      <a:prstDash val="solid"/>
                      <a:round/>
                      <a:headEnd type="none" w="med" len="med"/>
                      <a:tailEnd type="none" w="med" len="med"/>
                    </a:lnL>
                    <a:lnR w="9525" cap="flat" cmpd="sng" algn="ctr">
                      <a:solidFill>
                        <a:prstClr val="white"/>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12700" cmpd="sng">
                      <a:noFill/>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E0F4F8"/>
                    </a:solidFill>
                  </a:tcPr>
                </a:tc>
              </a:tr>
              <a:tr h="243681">
                <a:tc vMerge="1">
                  <a:txBody>
                    <a:bodyPr/>
                    <a:lstStyle/>
                    <a:p>
                      <a:pPr>
                        <a:lnSpc>
                          <a:spcPts val="1000"/>
                        </a:lnSpc>
                      </a:pPr>
                      <a:endParaRPr lang="en-US" sz="1000" b="0" i="0">
                        <a:latin typeface="Arial"/>
                        <a:cs typeface="Arial"/>
                      </a:endParaRPr>
                    </a:p>
                  </a:txBody>
                  <a:tcPr anchor="ctr"/>
                </a:tc>
                <a:tc>
                  <a:txBody>
                    <a:bodyPr/>
                    <a:lstStyle/>
                    <a:p>
                      <a:pPr marL="0" marR="0" indent="0" algn="l" defTabSz="457200" rtl="0" eaLnBrk="1" fontAlgn="auto" latinLnBrk="0" hangingPunct="1">
                        <a:lnSpc>
                          <a:spcPts val="1000"/>
                        </a:lnSpc>
                        <a:spcBef>
                          <a:spcPts val="0"/>
                        </a:spcBef>
                        <a:spcAft>
                          <a:spcPts val="0"/>
                        </a:spcAft>
                        <a:buClrTx/>
                        <a:buSzTx/>
                        <a:buFontTx/>
                        <a:buNone/>
                        <a:tabLst/>
                        <a:defRPr/>
                      </a:pPr>
                      <a:r>
                        <a:rPr lang="en-US" sz="1000" b="1" i="0" dirty="0">
                          <a:solidFill>
                            <a:srgbClr val="003359"/>
                          </a:solidFill>
                          <a:latin typeface="Arial" pitchFamily="34" charset="0"/>
                          <a:cs typeface="Arial" pitchFamily="34" charset="0"/>
                        </a:rPr>
                        <a:t>Quality of interaction: </a:t>
                      </a:r>
                      <a:r>
                        <a:rPr lang="en-US" sz="1000" b="0" i="0" dirty="0">
                          <a:solidFill>
                            <a:srgbClr val="003359"/>
                          </a:solidFill>
                          <a:latin typeface="Arial" pitchFamily="34" charset="0"/>
                          <a:cs typeface="Arial" pitchFamily="34" charset="0"/>
                        </a:rPr>
                        <a:t>How well you ask and answer questions</a:t>
                      </a:r>
                    </a:p>
                  </a:txBody>
                  <a:tcPr marT="0" marB="0" anchor="ctr">
                    <a:lnL w="9525" cap="flat" cmpd="sng" algn="ctr">
                      <a:noFill/>
                      <a:prstDash val="solid"/>
                      <a:round/>
                      <a:headEnd type="none" w="med" len="med"/>
                      <a:tailEnd type="none" w="med" len="med"/>
                    </a:lnL>
                    <a:lnR w="9525" cap="flat" cmpd="sng" algn="ctr">
                      <a:solidFill>
                        <a:prstClr val="white"/>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12700" cmpd="sng">
                      <a:noFill/>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r>
              <a:tr h="243681">
                <a:tc vMerge="1">
                  <a:txBody>
                    <a:bodyPr/>
                    <a:lstStyle/>
                    <a:p>
                      <a:endParaRPr lang="en-US"/>
                    </a:p>
                  </a:txBody>
                  <a:tcPr/>
                </a:tc>
                <a:tc>
                  <a:txBody>
                    <a:bodyPr/>
                    <a:lstStyle/>
                    <a:p>
                      <a:pPr marL="0" marR="0" indent="0" algn="l" defTabSz="457200" rtl="0" eaLnBrk="1" fontAlgn="auto" latinLnBrk="0" hangingPunct="1">
                        <a:lnSpc>
                          <a:spcPts val="1000"/>
                        </a:lnSpc>
                        <a:spcBef>
                          <a:spcPts val="0"/>
                        </a:spcBef>
                        <a:spcAft>
                          <a:spcPts val="0"/>
                        </a:spcAft>
                        <a:buClrTx/>
                        <a:buSzTx/>
                        <a:buFontTx/>
                        <a:buNone/>
                        <a:tabLst/>
                        <a:defRPr/>
                      </a:pPr>
                      <a:r>
                        <a:rPr lang="en-US" sz="1000" b="1" i="0" dirty="0">
                          <a:solidFill>
                            <a:srgbClr val="003359"/>
                          </a:solidFill>
                          <a:latin typeface="Arial" pitchFamily="34" charset="0"/>
                          <a:cs typeface="Arial" pitchFamily="34" charset="0"/>
                        </a:rPr>
                        <a:t>Fluency and Spoken Production: </a:t>
                      </a:r>
                      <a:r>
                        <a:rPr lang="en-US" sz="1000" b="0" i="0" dirty="0">
                          <a:solidFill>
                            <a:srgbClr val="003359"/>
                          </a:solidFill>
                          <a:latin typeface="Arial" pitchFamily="34" charset="0"/>
                          <a:cs typeface="Arial" pitchFamily="34" charset="0"/>
                        </a:rPr>
                        <a:t>How clearly you present ideas</a:t>
                      </a:r>
                    </a:p>
                  </a:txBody>
                  <a:tcPr marT="0" marB="0" anchor="ctr">
                    <a:lnL w="9525" cap="flat" cmpd="sng" algn="ctr">
                      <a:noFill/>
                      <a:prstDash val="solid"/>
                      <a:round/>
                      <a:headEnd type="none" w="med" len="med"/>
                      <a:tailEnd type="none" w="med" len="med"/>
                    </a:lnL>
                    <a:lnR w="9525" cap="flat" cmpd="sng" algn="ctr">
                      <a:solidFill>
                        <a:prstClr val="white"/>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dirty="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12700" cmpd="sng">
                      <a:noFill/>
                    </a:lnR>
                    <a:lnT w="952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rgbClr val="E0F4F8"/>
                    </a:solidFill>
                  </a:tcPr>
                </a:tc>
              </a:tr>
            </a:tbl>
          </a:graphicData>
        </a:graphic>
      </p:graphicFrame>
      <p:grpSp>
        <p:nvGrpSpPr>
          <p:cNvPr id="76" name="Group 75"/>
          <p:cNvGrpSpPr/>
          <p:nvPr/>
        </p:nvGrpSpPr>
        <p:grpSpPr>
          <a:xfrm>
            <a:off x="0" y="446088"/>
            <a:ext cx="9144000" cy="72000"/>
            <a:chOff x="0" y="446088"/>
            <a:chExt cx="9144000" cy="72000"/>
          </a:xfrm>
        </p:grpSpPr>
        <p:sp>
          <p:nvSpPr>
            <p:cNvPr id="77" name="Rectangle 76"/>
            <p:cNvSpPr/>
            <p:nvPr/>
          </p:nvSpPr>
          <p:spPr>
            <a:xfrm>
              <a:off x="0" y="446088"/>
              <a:ext cx="9144000" cy="72000"/>
            </a:xfrm>
            <a:prstGeom prst="rect">
              <a:avLst/>
            </a:prstGeom>
            <a:solidFill>
              <a:srgbClr val="FF8E7E">
                <a:alpha val="74902"/>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78" name="Rectangle 77"/>
            <p:cNvSpPr/>
            <p:nvPr/>
          </p:nvSpPr>
          <p:spPr>
            <a:xfrm>
              <a:off x="1" y="446088"/>
              <a:ext cx="358774" cy="72000"/>
            </a:xfrm>
            <a:prstGeom prst="rect">
              <a:avLst/>
            </a:prstGeom>
            <a:solidFill>
              <a:srgbClr val="FF8E7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grpSp>
    </p:spTree>
    <p:extLst>
      <p:ext uri="{BB962C8B-B14F-4D97-AF65-F5344CB8AC3E}">
        <p14:creationId xmlns:p14="http://schemas.microsoft.com/office/powerpoint/2010/main" val="50566049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0" y="1"/>
            <a:ext cx="9144000" cy="447674"/>
          </a:xfrm>
          <a:prstGeom prst="rect">
            <a:avLst/>
          </a:prstGeom>
          <a:solidFill>
            <a:srgbClr val="00335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16" name="Title 8"/>
          <p:cNvSpPr txBox="1">
            <a:spLocks/>
          </p:cNvSpPr>
          <p:nvPr/>
        </p:nvSpPr>
        <p:spPr>
          <a:xfrm>
            <a:off x="355600" y="104775"/>
            <a:ext cx="5168900" cy="246221"/>
          </a:xfrm>
          <a:prstGeom prst="rect">
            <a:avLst/>
          </a:prstGeom>
        </p:spPr>
        <p:txBody>
          <a:bodyPr vert="horz" wrap="square" lIns="0" tIns="0" rIns="0" bIns="0">
            <a:spAutoFit/>
          </a:bodyPr>
          <a:lstStyle>
            <a:lvl1pPr algn="l" defTabSz="457200" rtl="0" eaLnBrk="1" latinLnBrk="0" hangingPunct="1">
              <a:spcBef>
                <a:spcPct val="0"/>
              </a:spcBef>
              <a:buNone/>
              <a:defRPr sz="1600" b="1" i="0" kern="1200">
                <a:solidFill>
                  <a:srgbClr val="FFFFFF"/>
                </a:solidFill>
                <a:latin typeface="Arial"/>
                <a:ea typeface="+mj-ea"/>
                <a:cs typeface="Arial"/>
              </a:defRPr>
            </a:lvl1pPr>
          </a:lstStyle>
          <a:p>
            <a:r>
              <a:rPr lang="en-US" dirty="0">
                <a:latin typeface="Arial" pitchFamily="34" charset="0"/>
                <a:cs typeface="Arial" pitchFamily="34" charset="0"/>
              </a:rPr>
              <a:t>Encounter 16</a:t>
            </a:r>
          </a:p>
        </p:txBody>
      </p:sp>
      <p:sp>
        <p:nvSpPr>
          <p:cNvPr id="12" name="TextBox 11"/>
          <p:cNvSpPr txBox="1"/>
          <p:nvPr/>
        </p:nvSpPr>
        <p:spPr>
          <a:xfrm>
            <a:off x="6591300" y="107950"/>
            <a:ext cx="2197100" cy="246221"/>
          </a:xfrm>
          <a:prstGeom prst="rect">
            <a:avLst/>
          </a:prstGeom>
        </p:spPr>
        <p:txBody>
          <a:bodyPr wrap="square" lIns="0" tIns="0" rIns="0" bIns="0" rtlCol="0">
            <a:spAutoFit/>
          </a:bodyPr>
          <a:lstStyle/>
          <a:p>
            <a:pPr algn="r"/>
            <a:r>
              <a:rPr lang="en-US" sz="1600" dirty="0">
                <a:solidFill>
                  <a:srgbClr val="FFFFFF"/>
                </a:solidFill>
                <a:latin typeface="Arial" pitchFamily="34" charset="0"/>
                <a:cs typeface="Arial" pitchFamily="34" charset="0"/>
              </a:rPr>
              <a:t>Overall Feedback</a:t>
            </a:r>
            <a:endParaRPr lang="en-US" sz="1600" b="0" i="0" dirty="0">
              <a:solidFill>
                <a:srgbClr val="FFFFFF"/>
              </a:solidFill>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497189160"/>
              </p:ext>
            </p:extLst>
          </p:nvPr>
        </p:nvGraphicFramePr>
        <p:xfrm>
          <a:off x="361950" y="857250"/>
          <a:ext cx="8420104" cy="1857490"/>
        </p:xfrm>
        <a:graphic>
          <a:graphicData uri="http://schemas.openxmlformats.org/drawingml/2006/table">
            <a:tbl>
              <a:tblPr firstRow="1" firstCol="1" bandRow="1">
                <a:tableStyleId>{5C22544A-7EE6-4342-B048-85BDC9FD1C3A}</a:tableStyleId>
              </a:tblPr>
              <a:tblGrid>
                <a:gridCol w="330200"/>
                <a:gridCol w="4102100"/>
                <a:gridCol w="996951"/>
                <a:gridCol w="996951"/>
                <a:gridCol w="996951"/>
                <a:gridCol w="996951"/>
              </a:tblGrid>
              <a:tr h="336550">
                <a:tc>
                  <a:txBody>
                    <a:bodyPr/>
                    <a:lstStyle/>
                    <a:p>
                      <a:pPr>
                        <a:lnSpc>
                          <a:spcPts val="1000"/>
                        </a:lnSpc>
                      </a:pPr>
                      <a:endParaRPr lang="en-US" sz="1000" b="0" i="0" dirty="0">
                        <a:latin typeface="Arial" pitchFamily="34" charset="0"/>
                        <a:cs typeface="Arial" pitchFamily="34" charset="0"/>
                      </a:endParaRPr>
                    </a:p>
                  </a:txBody>
                  <a:tcPr marT="0" marB="0" anchor="ctr">
                    <a:lnB w="38100" cmpd="sng">
                      <a:noFill/>
                    </a:lnB>
                    <a:noFill/>
                  </a:tcPr>
                </a:tc>
                <a:tc>
                  <a:txBody>
                    <a:bodyPr/>
                    <a:lstStyle/>
                    <a:p>
                      <a:pPr>
                        <a:lnSpc>
                          <a:spcPts val="1000"/>
                        </a:lnSpc>
                      </a:pPr>
                      <a:endParaRPr lang="en-US" sz="1000" b="0" i="0" dirty="0">
                        <a:latin typeface="Arial" pitchFamily="34" charset="0"/>
                        <a:cs typeface="Arial" pitchFamily="34" charset="0"/>
                      </a:endParaRPr>
                    </a:p>
                  </a:txBody>
                  <a:tcPr marT="0" marB="0" anchor="ctr">
                    <a:lnR w="12700" cmpd="sng">
                      <a:noFill/>
                    </a:lnR>
                    <a:lnB w="38100" cmpd="sng">
                      <a:noFill/>
                    </a:lnB>
                    <a:noFill/>
                  </a:tcPr>
                </a:tc>
                <a:tc>
                  <a:txBody>
                    <a:bodyPr/>
                    <a:lstStyle/>
                    <a:p>
                      <a:pPr algn="ctr">
                        <a:lnSpc>
                          <a:spcPts val="1000"/>
                        </a:lnSpc>
                      </a:pPr>
                      <a:r>
                        <a:rPr lang="en-US" sz="1000" b="1" i="0">
                          <a:solidFill>
                            <a:srgbClr val="003359"/>
                          </a:solidFill>
                          <a:latin typeface="Arial" pitchFamily="34" charset="0"/>
                          <a:cs typeface="Arial" pitchFamily="34" charset="0"/>
                        </a:rPr>
                        <a:t>Great job!</a:t>
                      </a:r>
                    </a:p>
                  </a:txBody>
                  <a:tcPr marT="0" marB="0" anchor="ctr">
                    <a:lnL w="12700" cmpd="sng">
                      <a:noFill/>
                    </a:lnL>
                    <a:lnR w="9525" cap="flat" cmpd="sng" algn="ctr">
                      <a:solidFill>
                        <a:prstClr val="white"/>
                      </a:solidFill>
                      <a:prstDash val="solid"/>
                      <a:round/>
                      <a:headEnd type="none" w="med" len="med"/>
                      <a:tailEnd type="none" w="med" len="med"/>
                    </a:lnR>
                    <a:lnT w="127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95DCEE"/>
                    </a:solidFill>
                  </a:tcPr>
                </a:tc>
                <a:tc>
                  <a:txBody>
                    <a:bodyPr/>
                    <a:lstStyle/>
                    <a:p>
                      <a:pPr algn="ctr">
                        <a:lnSpc>
                          <a:spcPts val="1000"/>
                        </a:lnSpc>
                      </a:pPr>
                      <a:r>
                        <a:rPr lang="en-US" sz="1000" b="1" i="0">
                          <a:solidFill>
                            <a:srgbClr val="003359"/>
                          </a:solidFill>
                          <a:latin typeface="Arial" pitchFamily="34" charset="0"/>
                          <a:cs typeface="Arial" pitchFamily="34" charset="0"/>
                        </a:rPr>
                        <a:t>Well done</a:t>
                      </a: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127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95DCEE"/>
                    </a:solidFill>
                  </a:tcPr>
                </a:tc>
                <a:tc>
                  <a:txBody>
                    <a:bodyPr/>
                    <a:lstStyle/>
                    <a:p>
                      <a:pPr algn="ctr">
                        <a:lnSpc>
                          <a:spcPts val="1000"/>
                        </a:lnSpc>
                      </a:pPr>
                      <a:r>
                        <a:rPr lang="en-US" sz="1000" b="1" i="0">
                          <a:solidFill>
                            <a:srgbClr val="003359"/>
                          </a:solidFill>
                          <a:latin typeface="Arial" pitchFamily="34" charset="0"/>
                          <a:cs typeface="Arial" pitchFamily="34" charset="0"/>
                        </a:rPr>
                        <a:t>Good try</a:t>
                      </a: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127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95DCEE"/>
                    </a:solidFill>
                  </a:tcPr>
                </a:tc>
                <a:tc>
                  <a:txBody>
                    <a:bodyPr/>
                    <a:lstStyle/>
                    <a:p>
                      <a:pPr algn="ctr">
                        <a:lnSpc>
                          <a:spcPts val="1000"/>
                        </a:lnSpc>
                      </a:pPr>
                      <a:r>
                        <a:rPr lang="en-US" sz="1000" b="1" i="0">
                          <a:solidFill>
                            <a:srgbClr val="003359"/>
                          </a:solidFill>
                          <a:latin typeface="Arial" pitchFamily="34" charset="0"/>
                          <a:cs typeface="Arial" pitchFamily="34" charset="0"/>
                        </a:rPr>
                        <a:t>Need more practice</a:t>
                      </a:r>
                    </a:p>
                  </a:txBody>
                  <a:tcPr marT="0" marB="0" anchor="ctr">
                    <a:lnL w="9525" cap="flat" cmpd="sng" algn="ctr">
                      <a:solidFill>
                        <a:prstClr val="white"/>
                      </a:solidFill>
                      <a:prstDash val="solid"/>
                      <a:round/>
                      <a:headEnd type="none" w="med" len="med"/>
                      <a:tailEnd type="none" w="med" len="med"/>
                    </a:lnL>
                    <a:lnR w="12700" cmpd="sng">
                      <a:noFill/>
                    </a:lnR>
                    <a:lnT w="127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95DCEE"/>
                    </a:solidFill>
                  </a:tcPr>
                </a:tc>
              </a:tr>
              <a:tr h="304188">
                <a:tc rowSpan="4">
                  <a:txBody>
                    <a:bodyPr/>
                    <a:lstStyle/>
                    <a:p>
                      <a:pPr algn="ctr">
                        <a:lnSpc>
                          <a:spcPts val="1000"/>
                        </a:lnSpc>
                      </a:pPr>
                      <a:endParaRPr lang="en-US" sz="1000" b="0" i="0" kern="1500" spc="30" dirty="0">
                        <a:solidFill>
                          <a:schemeClr val="bg1"/>
                        </a:solidFill>
                        <a:latin typeface="Arial" pitchFamily="34" charset="0"/>
                        <a:cs typeface="Arial" pitchFamily="34" charset="0"/>
                      </a:endParaRPr>
                    </a:p>
                  </a:txBody>
                  <a:tcPr marT="0" marB="0" vert="vert270" anchor="ctr">
                    <a:lnL w="12700" cmpd="sng">
                      <a:noFill/>
                    </a:lnL>
                    <a:lnR w="9525" cap="flat" cmpd="sng" algn="ctr">
                      <a:noFill/>
                      <a:prstDash val="solid"/>
                      <a:round/>
                      <a:headEnd type="none" w="med" len="med"/>
                      <a:tailEnd type="none" w="med" len="med"/>
                    </a:lnR>
                    <a:lnT w="381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003359"/>
                    </a:solidFill>
                  </a:tcPr>
                </a:tc>
                <a:tc>
                  <a:txBody>
                    <a:bodyPr/>
                    <a:lstStyle/>
                    <a:p>
                      <a:pPr>
                        <a:lnSpc>
                          <a:spcPts val="1000"/>
                        </a:lnSpc>
                      </a:pPr>
                      <a:r>
                        <a:rPr kumimoji="0" lang="en-US" altLang="en-US" sz="1000" b="1" i="0" u="none" strike="noStrike" cap="none" normalizeH="0" baseline="0" dirty="0" smtClean="0">
                          <a:ln>
                            <a:noFill/>
                          </a:ln>
                          <a:solidFill>
                            <a:srgbClr val="003359"/>
                          </a:solidFill>
                          <a:effectLst/>
                          <a:latin typeface="Arial" pitchFamily="34" charset="0"/>
                          <a:ea typeface="ＭＳ Ｐゴシック" charset="-128"/>
                          <a:cs typeface="Arial" pitchFamily="34" charset="0"/>
                        </a:rPr>
                        <a:t>Activity 2.1: </a:t>
                      </a:r>
                      <a:r>
                        <a:rPr kumimoji="0" lang="en-US" altLang="en-US" sz="1000" b="0" i="0" u="none" strike="noStrike" cap="none" normalizeH="0" baseline="0" dirty="0" smtClean="0">
                          <a:ln>
                            <a:noFill/>
                          </a:ln>
                          <a:solidFill>
                            <a:srgbClr val="003359"/>
                          </a:solidFill>
                          <a:effectLst/>
                          <a:latin typeface="Arial" pitchFamily="34" charset="0"/>
                          <a:ea typeface="ＭＳ Ｐゴシック" charset="-128"/>
                          <a:cs typeface="Arial" pitchFamily="34" charset="0"/>
                        </a:rPr>
                        <a:t>Body Parts</a:t>
                      </a:r>
                      <a:endParaRPr lang="en-US" sz="1000" b="0" i="0" kern="1200" baseline="0" dirty="0">
                        <a:solidFill>
                          <a:srgbClr val="003359"/>
                        </a:solidFill>
                        <a:latin typeface="Arial" pitchFamily="34" charset="0"/>
                        <a:ea typeface="+mn-ea"/>
                        <a:cs typeface="Arial" pitchFamily="34" charset="0"/>
                      </a:endParaRPr>
                    </a:p>
                  </a:txBody>
                  <a:tcPr marT="0" marB="0" anchor="ctr">
                    <a:lnL w="9525" cap="flat" cmpd="sng" algn="ctr">
                      <a:noFill/>
                      <a:prstDash val="solid"/>
                      <a:round/>
                      <a:headEnd type="none" w="med" len="med"/>
                      <a:tailEnd type="none" w="med" len="med"/>
                    </a:lnL>
                    <a:lnR w="9525" cap="flat" cmpd="sng" algn="ctr">
                      <a:solidFill>
                        <a:prstClr val="white"/>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dirty="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12700" cmpd="sng">
                      <a:noFill/>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r>
              <a:tr h="304188">
                <a:tc vMerge="1">
                  <a:txBody>
                    <a:bodyPr/>
                    <a:lstStyle/>
                    <a:p>
                      <a:pPr>
                        <a:lnSpc>
                          <a:spcPts val="1000"/>
                        </a:lnSpc>
                      </a:pPr>
                      <a:endParaRPr lang="en-US" sz="1000" b="0" i="0">
                        <a:latin typeface="Arial"/>
                        <a:cs typeface="Arial"/>
                      </a:endParaRPr>
                    </a:p>
                  </a:txBody>
                  <a:tcPr anchor="ctr"/>
                </a:tc>
                <a:tc>
                  <a:txBody>
                    <a:bodyPr/>
                    <a:lstStyle/>
                    <a:p>
                      <a:pPr marL="0" marR="0" indent="0" algn="l" defTabSz="457200" rtl="0" eaLnBrk="1" fontAlgn="auto" latinLnBrk="0" hangingPunct="1">
                        <a:lnSpc>
                          <a:spcPts val="1000"/>
                        </a:lnSpc>
                        <a:spcBef>
                          <a:spcPts val="0"/>
                        </a:spcBef>
                        <a:spcAft>
                          <a:spcPts val="0"/>
                        </a:spcAft>
                        <a:buClrTx/>
                        <a:buSzTx/>
                        <a:buFontTx/>
                        <a:buNone/>
                        <a:tabLst/>
                        <a:defRPr/>
                      </a:pPr>
                      <a:r>
                        <a:rPr kumimoji="0" lang="en-US" altLang="en-US" sz="1000" b="1" i="0" u="none" strike="noStrike" cap="none" normalizeH="0" baseline="0" dirty="0" smtClean="0">
                          <a:ln>
                            <a:noFill/>
                          </a:ln>
                          <a:solidFill>
                            <a:srgbClr val="003359"/>
                          </a:solidFill>
                          <a:effectLst/>
                          <a:latin typeface="Arial" pitchFamily="34" charset="0"/>
                          <a:ea typeface="ＭＳ Ｐゴシック" charset="-128"/>
                          <a:cs typeface="Arial" pitchFamily="34" charset="0"/>
                        </a:rPr>
                        <a:t>Activity 2.2:</a:t>
                      </a:r>
                      <a:r>
                        <a:rPr kumimoji="0" lang="en-US" altLang="en-US" sz="1000" b="0" i="0" u="none" strike="noStrike" cap="none" normalizeH="0" baseline="0" dirty="0" smtClean="0">
                          <a:ln>
                            <a:noFill/>
                          </a:ln>
                          <a:solidFill>
                            <a:srgbClr val="003359"/>
                          </a:solidFill>
                          <a:effectLst/>
                          <a:latin typeface="Arial" pitchFamily="34" charset="0"/>
                          <a:ea typeface="ＭＳ Ｐゴシック" charset="-128"/>
                          <a:cs typeface="Arial" pitchFamily="34" charset="0"/>
                        </a:rPr>
                        <a:t> I Feel Sick</a:t>
                      </a:r>
                      <a:endParaRPr lang="en-US" sz="1000" b="0" i="0" dirty="0">
                        <a:solidFill>
                          <a:srgbClr val="003359"/>
                        </a:solidFill>
                        <a:latin typeface="Arial" pitchFamily="34" charset="0"/>
                        <a:cs typeface="Arial" pitchFamily="34" charset="0"/>
                      </a:endParaRPr>
                    </a:p>
                  </a:txBody>
                  <a:tcPr marT="0" marB="0" anchor="ctr">
                    <a:lnL w="9525" cap="flat" cmpd="sng" algn="ctr">
                      <a:noFill/>
                      <a:prstDash val="solid"/>
                      <a:round/>
                      <a:headEnd type="none" w="med" len="med"/>
                      <a:tailEnd type="none" w="med" len="med"/>
                    </a:lnL>
                    <a:lnR w="9525" cap="flat" cmpd="sng" algn="ctr">
                      <a:solidFill>
                        <a:prstClr val="white"/>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dirty="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dirty="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dirty="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dirty="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12700" cmpd="sng">
                      <a:noFill/>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E0F4F8"/>
                    </a:solidFill>
                  </a:tcPr>
                </a:tc>
              </a:tr>
              <a:tr h="304188">
                <a:tc vMerge="1">
                  <a:txBody>
                    <a:bodyPr/>
                    <a:lstStyle/>
                    <a:p>
                      <a:pPr>
                        <a:lnSpc>
                          <a:spcPts val="1000"/>
                        </a:lnSpc>
                      </a:pPr>
                      <a:endParaRPr lang="en-US" sz="1000" b="0" i="0">
                        <a:latin typeface="Arial"/>
                        <a:cs typeface="Arial"/>
                      </a:endParaRPr>
                    </a:p>
                  </a:txBody>
                  <a:tcPr anchor="ctr"/>
                </a:tc>
                <a:tc>
                  <a:txBody>
                    <a:bodyPr/>
                    <a:lstStyle/>
                    <a:p>
                      <a:pPr>
                        <a:lnSpc>
                          <a:spcPts val="1000"/>
                        </a:lnSpc>
                      </a:pPr>
                      <a:r>
                        <a:rPr kumimoji="0" lang="en-US" altLang="en-US" sz="1000" b="1" i="0" u="none" strike="noStrike" cap="none" normalizeH="0" baseline="0" dirty="0" smtClean="0">
                          <a:ln>
                            <a:noFill/>
                          </a:ln>
                          <a:solidFill>
                            <a:srgbClr val="003359"/>
                          </a:solidFill>
                          <a:effectLst/>
                          <a:latin typeface="Arial" pitchFamily="34" charset="0"/>
                          <a:ea typeface="ＭＳ Ｐゴシック" charset="-128"/>
                          <a:cs typeface="Arial" pitchFamily="34" charset="0"/>
                        </a:rPr>
                        <a:t>Activity 3.1:</a:t>
                      </a:r>
                      <a:r>
                        <a:rPr kumimoji="0" lang="en-US" altLang="en-US" sz="1000" b="0" i="0" u="none" strike="noStrike" cap="none" normalizeH="0" baseline="0" dirty="0" smtClean="0">
                          <a:ln>
                            <a:noFill/>
                          </a:ln>
                          <a:solidFill>
                            <a:srgbClr val="003359"/>
                          </a:solidFill>
                          <a:effectLst/>
                          <a:latin typeface="Arial" pitchFamily="34" charset="0"/>
                          <a:ea typeface="ＭＳ Ｐゴシック" charset="-128"/>
                          <a:cs typeface="Arial" pitchFamily="34" charset="0"/>
                        </a:rPr>
                        <a:t> Whose Is It?</a:t>
                      </a:r>
                      <a:endParaRPr lang="en-US" sz="1000" b="0" i="0" dirty="0">
                        <a:solidFill>
                          <a:srgbClr val="003359"/>
                        </a:solidFill>
                        <a:latin typeface="Arial" pitchFamily="34" charset="0"/>
                        <a:cs typeface="Arial" pitchFamily="34" charset="0"/>
                      </a:endParaRPr>
                    </a:p>
                  </a:txBody>
                  <a:tcPr marT="0" marB="0" anchor="ctr">
                    <a:lnL w="9525" cap="flat" cmpd="sng" algn="ctr">
                      <a:noFill/>
                      <a:prstDash val="solid"/>
                      <a:round/>
                      <a:headEnd type="none" w="med" len="med"/>
                      <a:tailEnd type="none" w="med" len="med"/>
                    </a:lnL>
                    <a:lnR w="9525" cap="flat" cmpd="sng" algn="ctr">
                      <a:solidFill>
                        <a:prstClr val="white"/>
                      </a:solidFill>
                      <a:prstDash val="solid"/>
                      <a:round/>
                      <a:headEnd type="none" w="med" len="med"/>
                      <a:tailEnd type="none" w="med" len="med"/>
                    </a:lnR>
                    <a:lnT w="127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dirty="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dirty="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dirty="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dirty="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12700" cmpd="sng">
                      <a:noFill/>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r>
              <a:tr h="304188">
                <a:tc vMerge="1">
                  <a:txBody>
                    <a:bodyPr/>
                    <a:lstStyle/>
                    <a:p>
                      <a:endParaRPr lang="en-US"/>
                    </a:p>
                  </a:txBody>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GB" altLang="en-US" sz="1000" b="1" i="0" u="none" strike="noStrike" cap="none" normalizeH="0" baseline="0" dirty="0" smtClean="0">
                          <a:ln>
                            <a:noFill/>
                          </a:ln>
                          <a:solidFill>
                            <a:srgbClr val="003359"/>
                          </a:solidFill>
                          <a:effectLst/>
                          <a:latin typeface="Arial" pitchFamily="34" charset="0"/>
                          <a:ea typeface="ＭＳ Ｐゴシック" charset="-128"/>
                          <a:cs typeface="Arial" pitchFamily="34" charset="0"/>
                        </a:rPr>
                        <a:t>Activity 4.1:</a:t>
                      </a:r>
                      <a:r>
                        <a:rPr kumimoji="0" lang="en-GB" altLang="en-US" sz="1000" b="0" i="0" u="none" strike="noStrike" cap="none" normalizeH="0" baseline="0" dirty="0" smtClean="0">
                          <a:ln>
                            <a:noFill/>
                          </a:ln>
                          <a:solidFill>
                            <a:srgbClr val="003359"/>
                          </a:solidFill>
                          <a:effectLst/>
                          <a:latin typeface="Arial" pitchFamily="34" charset="0"/>
                          <a:ea typeface="ＭＳ Ｐゴシック" charset="-128"/>
                          <a:cs typeface="Arial" pitchFamily="34" charset="0"/>
                        </a:rPr>
                        <a:t> Give It Back!</a:t>
                      </a:r>
                      <a:endParaRPr kumimoji="0" lang="en-GB" altLang="en-US" sz="1000" b="0" i="0" u="none" strike="noStrike" cap="none" normalizeH="0" baseline="0" dirty="0">
                        <a:ln>
                          <a:noFill/>
                        </a:ln>
                        <a:solidFill>
                          <a:srgbClr val="003359"/>
                        </a:solidFill>
                        <a:effectLst/>
                        <a:latin typeface="Arial" pitchFamily="34" charset="0"/>
                        <a:ea typeface="ＭＳ Ｐゴシック" charset="-128"/>
                        <a:cs typeface="Arial" pitchFamily="34" charset="0"/>
                      </a:endParaRPr>
                    </a:p>
                  </a:txBody>
                  <a:tcPr marT="0" marB="0" anchor="ctr">
                    <a:lnL w="9525" cap="flat" cmpd="sng" algn="ctr">
                      <a:no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dirty="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dirty="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dirty="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dirty="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12700" cmpd="sng">
                      <a:noFill/>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E0F4F8"/>
                    </a:solidFill>
                  </a:tcPr>
                </a:tc>
              </a:tr>
              <a:tr h="304188">
                <a:tc>
                  <a:txBody>
                    <a:bodyPr/>
                    <a:lstStyle/>
                    <a:p>
                      <a:pPr algn="ctr">
                        <a:lnSpc>
                          <a:spcPts val="1000"/>
                        </a:lnSpc>
                      </a:pPr>
                      <a:endParaRPr lang="en-US" sz="1000" b="0" i="0" kern="1500" spc="30" dirty="0">
                        <a:solidFill>
                          <a:schemeClr val="bg1"/>
                        </a:solidFill>
                        <a:latin typeface="Arial" pitchFamily="34" charset="0"/>
                        <a:cs typeface="Arial" pitchFamily="34" charset="0"/>
                      </a:endParaRPr>
                    </a:p>
                  </a:txBody>
                  <a:tcPr marT="0" marB="0" vert="vert270" anchor="ctr">
                    <a:lnL w="12700" cmpd="sng">
                      <a:noFill/>
                    </a:lnL>
                    <a:lnR w="9525" cap="flat" cmpd="sng" algn="ctr">
                      <a:noFill/>
                      <a:prstDash val="solid"/>
                      <a:round/>
                      <a:headEnd type="none" w="med" len="med"/>
                      <a:tailEnd type="none" w="med" len="med"/>
                    </a:lnR>
                    <a:lnT w="38100" cmpd="sng">
                      <a:noFill/>
                    </a:lnT>
                    <a:lnB w="9525"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rgbClr val="00335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GB" altLang="en-US" sz="1000" b="1" i="0" u="none" strike="noStrike" cap="none" normalizeH="0" baseline="0" dirty="0" smtClean="0">
                          <a:ln>
                            <a:noFill/>
                          </a:ln>
                          <a:solidFill>
                            <a:srgbClr val="003359"/>
                          </a:solidFill>
                          <a:effectLst/>
                          <a:latin typeface="Arial" pitchFamily="34" charset="0"/>
                          <a:ea typeface="ＭＳ Ｐゴシック" charset="-128"/>
                          <a:cs typeface="Arial" pitchFamily="34" charset="0"/>
                        </a:rPr>
                        <a:t>Activity 4.2:</a:t>
                      </a:r>
                      <a:r>
                        <a:rPr kumimoji="0" lang="en-GB" altLang="en-US" sz="1000" b="0" i="0" u="none" strike="noStrike" cap="none" normalizeH="0" baseline="0" dirty="0" smtClean="0">
                          <a:ln>
                            <a:noFill/>
                          </a:ln>
                          <a:solidFill>
                            <a:srgbClr val="003359"/>
                          </a:solidFill>
                          <a:effectLst/>
                          <a:latin typeface="Arial" pitchFamily="34" charset="0"/>
                          <a:ea typeface="ＭＳ Ｐゴシック" charset="-128"/>
                          <a:cs typeface="Arial" pitchFamily="34" charset="0"/>
                        </a:rPr>
                        <a:t> At the Doctor’s</a:t>
                      </a:r>
                      <a:endParaRPr kumimoji="0" lang="en-GB" altLang="en-US" sz="1000" b="0" i="0" u="none" strike="noStrike" cap="none" normalizeH="0" baseline="0" dirty="0">
                        <a:ln>
                          <a:noFill/>
                        </a:ln>
                        <a:solidFill>
                          <a:srgbClr val="003359"/>
                        </a:solidFill>
                        <a:effectLst/>
                        <a:latin typeface="Arial" pitchFamily="34" charset="0"/>
                        <a:ea typeface="ＭＳ Ｐゴシック" charset="-128"/>
                        <a:cs typeface="Arial" pitchFamily="34" charset="0"/>
                      </a:endParaRPr>
                    </a:p>
                  </a:txBody>
                  <a:tcPr marT="0" marB="0" anchor="ctr">
                    <a:lnL w="9525" cap="flat" cmpd="sng" algn="ctr">
                      <a:no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dirty="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dirty="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dirty="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12700" cmpd="sng">
                      <a:noFill/>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r>
            </a:tbl>
          </a:graphicData>
        </a:graphic>
      </p:graphicFrame>
      <p:sp>
        <p:nvSpPr>
          <p:cNvPr id="11" name="Vertical Text Placeholder 9"/>
          <p:cNvSpPr txBox="1">
            <a:spLocks/>
          </p:cNvSpPr>
          <p:nvPr/>
        </p:nvSpPr>
        <p:spPr>
          <a:xfrm rot="10800000">
            <a:off x="406400" y="1225549"/>
            <a:ext cx="247650" cy="1482481"/>
          </a:xfrm>
          <a:prstGeom prst="rect">
            <a:avLst/>
          </a:prstGeom>
        </p:spPr>
        <p:txBody>
          <a:bodyPr vert="eaVert" anchor="ctr" anchorCtr="0"/>
          <a:lstStyle>
            <a:lvl1pPr marL="0" indent="0" algn="ctr" defTabSz="457200" rtl="0" eaLnBrk="1" latinLnBrk="0" hangingPunct="1">
              <a:spcBef>
                <a:spcPct val="20000"/>
              </a:spcBef>
              <a:buFont typeface="Arial"/>
              <a:buNone/>
              <a:defRPr sz="1100" b="1" i="0" kern="1200">
                <a:solidFill>
                  <a:schemeClr val="bg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GB" dirty="0">
                <a:latin typeface="Arial" pitchFamily="34" charset="0"/>
                <a:cs typeface="Arial" pitchFamily="34" charset="0"/>
              </a:rPr>
              <a:t>Student 1</a:t>
            </a:r>
            <a:endParaRPr lang="en-US" dirty="0">
              <a:latin typeface="Arial" pitchFamily="34" charset="0"/>
              <a:cs typeface="Arial" pitchFamily="34" charset="0"/>
            </a:endParaRPr>
          </a:p>
        </p:txBody>
      </p:sp>
      <p:sp>
        <p:nvSpPr>
          <p:cNvPr id="9" name="Rectangle 8"/>
          <p:cNvSpPr/>
          <p:nvPr/>
        </p:nvSpPr>
        <p:spPr>
          <a:xfrm>
            <a:off x="361950" y="3232150"/>
            <a:ext cx="8420100" cy="1548000"/>
          </a:xfrm>
          <a:prstGeom prst="rect">
            <a:avLst/>
          </a:prstGeom>
          <a:solidFill>
            <a:srgbClr val="E0F4F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10" name="TextBox 9"/>
          <p:cNvSpPr txBox="1"/>
          <p:nvPr/>
        </p:nvSpPr>
        <p:spPr>
          <a:xfrm>
            <a:off x="590550" y="3365500"/>
            <a:ext cx="2197100" cy="246221"/>
          </a:xfrm>
          <a:prstGeom prst="rect">
            <a:avLst/>
          </a:prstGeom>
        </p:spPr>
        <p:txBody>
          <a:bodyPr wrap="square" lIns="0" tIns="0" rIns="0" bIns="0" rtlCol="0">
            <a:spAutoFit/>
          </a:bodyPr>
          <a:lstStyle/>
          <a:p>
            <a:pPr algn="l"/>
            <a:r>
              <a:rPr lang="en-US" sz="1600" b="1" i="0" dirty="0">
                <a:solidFill>
                  <a:srgbClr val="003359"/>
                </a:solidFill>
                <a:latin typeface="Arial" pitchFamily="34" charset="0"/>
                <a:cs typeface="Arial" pitchFamily="34" charset="0"/>
              </a:rPr>
              <a:t>Feedback</a:t>
            </a:r>
          </a:p>
        </p:txBody>
      </p:sp>
      <p:grpSp>
        <p:nvGrpSpPr>
          <p:cNvPr id="42" name="Group 41"/>
          <p:cNvGrpSpPr/>
          <p:nvPr/>
        </p:nvGrpSpPr>
        <p:grpSpPr>
          <a:xfrm>
            <a:off x="0" y="446088"/>
            <a:ext cx="9144000" cy="72000"/>
            <a:chOff x="0" y="446088"/>
            <a:chExt cx="9144000" cy="72000"/>
          </a:xfrm>
        </p:grpSpPr>
        <p:sp>
          <p:nvSpPr>
            <p:cNvPr id="43" name="Rectangle 42"/>
            <p:cNvSpPr/>
            <p:nvPr/>
          </p:nvSpPr>
          <p:spPr>
            <a:xfrm>
              <a:off x="0" y="446088"/>
              <a:ext cx="9144000" cy="72000"/>
            </a:xfrm>
            <a:prstGeom prst="rect">
              <a:avLst/>
            </a:prstGeom>
            <a:solidFill>
              <a:srgbClr val="FF8E7E">
                <a:alpha val="74902"/>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44" name="Rectangle 43"/>
            <p:cNvSpPr/>
            <p:nvPr/>
          </p:nvSpPr>
          <p:spPr>
            <a:xfrm>
              <a:off x="1" y="446088"/>
              <a:ext cx="358774" cy="72000"/>
            </a:xfrm>
            <a:prstGeom prst="rect">
              <a:avLst/>
            </a:prstGeom>
            <a:solidFill>
              <a:srgbClr val="FF8E7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grpSp>
    </p:spTree>
    <p:extLst>
      <p:ext uri="{BB962C8B-B14F-4D97-AF65-F5344CB8AC3E}">
        <p14:creationId xmlns:p14="http://schemas.microsoft.com/office/powerpoint/2010/main" val="76584722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0" y="1"/>
            <a:ext cx="9144000" cy="447674"/>
          </a:xfrm>
          <a:prstGeom prst="rect">
            <a:avLst/>
          </a:prstGeom>
          <a:solidFill>
            <a:srgbClr val="00335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16" name="Title 8"/>
          <p:cNvSpPr txBox="1">
            <a:spLocks/>
          </p:cNvSpPr>
          <p:nvPr/>
        </p:nvSpPr>
        <p:spPr>
          <a:xfrm>
            <a:off x="355600" y="104775"/>
            <a:ext cx="5168900" cy="246221"/>
          </a:xfrm>
          <a:prstGeom prst="rect">
            <a:avLst/>
          </a:prstGeom>
        </p:spPr>
        <p:txBody>
          <a:bodyPr vert="horz" wrap="square" lIns="0" tIns="0" rIns="0" bIns="0">
            <a:spAutoFit/>
          </a:bodyPr>
          <a:lstStyle>
            <a:lvl1pPr algn="l" defTabSz="457200" rtl="0" eaLnBrk="1" latinLnBrk="0" hangingPunct="1">
              <a:spcBef>
                <a:spcPct val="0"/>
              </a:spcBef>
              <a:buNone/>
              <a:defRPr sz="1600" b="1" i="0" kern="1200">
                <a:solidFill>
                  <a:srgbClr val="FFFFFF"/>
                </a:solidFill>
                <a:latin typeface="Arial"/>
                <a:ea typeface="+mj-ea"/>
                <a:cs typeface="Arial"/>
              </a:defRPr>
            </a:lvl1pPr>
          </a:lstStyle>
          <a:p>
            <a:r>
              <a:rPr lang="en-US" dirty="0">
                <a:latin typeface="Arial" pitchFamily="34" charset="0"/>
                <a:cs typeface="Arial" pitchFamily="34" charset="0"/>
              </a:rPr>
              <a:t>Encounter 16</a:t>
            </a:r>
          </a:p>
        </p:txBody>
      </p:sp>
      <p:sp>
        <p:nvSpPr>
          <p:cNvPr id="12" name="TextBox 11"/>
          <p:cNvSpPr txBox="1"/>
          <p:nvPr/>
        </p:nvSpPr>
        <p:spPr>
          <a:xfrm>
            <a:off x="6591300" y="107950"/>
            <a:ext cx="2197100" cy="246221"/>
          </a:xfrm>
          <a:prstGeom prst="rect">
            <a:avLst/>
          </a:prstGeom>
        </p:spPr>
        <p:txBody>
          <a:bodyPr wrap="square" lIns="0" tIns="0" rIns="0" bIns="0" rtlCol="0">
            <a:spAutoFit/>
          </a:bodyPr>
          <a:lstStyle/>
          <a:p>
            <a:pPr algn="r"/>
            <a:r>
              <a:rPr lang="en-US" sz="1600" dirty="0">
                <a:solidFill>
                  <a:srgbClr val="FFFFFF"/>
                </a:solidFill>
                <a:latin typeface="Arial" pitchFamily="34" charset="0"/>
                <a:cs typeface="Arial" pitchFamily="34" charset="0"/>
              </a:rPr>
              <a:t>Overall Feedback</a:t>
            </a:r>
            <a:endParaRPr lang="en-US" sz="1600" b="0" i="0" dirty="0">
              <a:solidFill>
                <a:srgbClr val="FFFFFF"/>
              </a:solidFill>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4014290593"/>
              </p:ext>
            </p:extLst>
          </p:nvPr>
        </p:nvGraphicFramePr>
        <p:xfrm>
          <a:off x="361950" y="857250"/>
          <a:ext cx="8420104" cy="1857490"/>
        </p:xfrm>
        <a:graphic>
          <a:graphicData uri="http://schemas.openxmlformats.org/drawingml/2006/table">
            <a:tbl>
              <a:tblPr firstRow="1" firstCol="1" bandRow="1">
                <a:tableStyleId>{5C22544A-7EE6-4342-B048-85BDC9FD1C3A}</a:tableStyleId>
              </a:tblPr>
              <a:tblGrid>
                <a:gridCol w="330200"/>
                <a:gridCol w="4102100"/>
                <a:gridCol w="996951"/>
                <a:gridCol w="996951"/>
                <a:gridCol w="996951"/>
                <a:gridCol w="996951"/>
              </a:tblGrid>
              <a:tr h="336550">
                <a:tc>
                  <a:txBody>
                    <a:bodyPr/>
                    <a:lstStyle/>
                    <a:p>
                      <a:pPr>
                        <a:lnSpc>
                          <a:spcPts val="1000"/>
                        </a:lnSpc>
                      </a:pPr>
                      <a:endParaRPr lang="en-US" sz="1000" b="0" i="0" dirty="0">
                        <a:latin typeface="Arial" pitchFamily="34" charset="0"/>
                        <a:cs typeface="Arial" pitchFamily="34" charset="0"/>
                      </a:endParaRPr>
                    </a:p>
                  </a:txBody>
                  <a:tcPr marT="0" marB="0" anchor="ctr">
                    <a:lnB w="38100" cmpd="sng">
                      <a:noFill/>
                    </a:lnB>
                    <a:noFill/>
                  </a:tcPr>
                </a:tc>
                <a:tc>
                  <a:txBody>
                    <a:bodyPr/>
                    <a:lstStyle/>
                    <a:p>
                      <a:pPr>
                        <a:lnSpc>
                          <a:spcPts val="1000"/>
                        </a:lnSpc>
                      </a:pPr>
                      <a:endParaRPr lang="en-US" sz="1000" b="0" i="0">
                        <a:latin typeface="Arial" pitchFamily="34" charset="0"/>
                        <a:cs typeface="Arial" pitchFamily="34" charset="0"/>
                      </a:endParaRPr>
                    </a:p>
                  </a:txBody>
                  <a:tcPr marT="0" marB="0" anchor="ctr">
                    <a:lnR w="12700" cmpd="sng">
                      <a:noFill/>
                    </a:lnR>
                    <a:lnB w="38100" cmpd="sng">
                      <a:noFill/>
                    </a:lnB>
                    <a:noFill/>
                  </a:tcPr>
                </a:tc>
                <a:tc>
                  <a:txBody>
                    <a:bodyPr/>
                    <a:lstStyle/>
                    <a:p>
                      <a:pPr algn="ctr">
                        <a:lnSpc>
                          <a:spcPts val="1000"/>
                        </a:lnSpc>
                      </a:pPr>
                      <a:r>
                        <a:rPr lang="en-US" sz="1000" b="1" i="0">
                          <a:solidFill>
                            <a:srgbClr val="003359"/>
                          </a:solidFill>
                          <a:latin typeface="Arial" pitchFamily="34" charset="0"/>
                          <a:cs typeface="Arial" pitchFamily="34" charset="0"/>
                        </a:rPr>
                        <a:t>Great job!</a:t>
                      </a:r>
                    </a:p>
                  </a:txBody>
                  <a:tcPr marT="0" marB="0" anchor="ctr">
                    <a:lnL w="12700" cmpd="sng">
                      <a:noFill/>
                    </a:lnL>
                    <a:lnR w="9525" cap="flat" cmpd="sng" algn="ctr">
                      <a:solidFill>
                        <a:prstClr val="white"/>
                      </a:solidFill>
                      <a:prstDash val="solid"/>
                      <a:round/>
                      <a:headEnd type="none" w="med" len="med"/>
                      <a:tailEnd type="none" w="med" len="med"/>
                    </a:lnR>
                    <a:lnT w="127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95DCEE"/>
                    </a:solidFill>
                  </a:tcPr>
                </a:tc>
                <a:tc>
                  <a:txBody>
                    <a:bodyPr/>
                    <a:lstStyle/>
                    <a:p>
                      <a:pPr algn="ctr">
                        <a:lnSpc>
                          <a:spcPts val="1000"/>
                        </a:lnSpc>
                      </a:pPr>
                      <a:r>
                        <a:rPr lang="en-US" sz="1000" b="1" i="0">
                          <a:solidFill>
                            <a:srgbClr val="003359"/>
                          </a:solidFill>
                          <a:latin typeface="Arial" pitchFamily="34" charset="0"/>
                          <a:cs typeface="Arial" pitchFamily="34" charset="0"/>
                        </a:rPr>
                        <a:t>Well done</a:t>
                      </a: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127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95DCEE"/>
                    </a:solidFill>
                  </a:tcPr>
                </a:tc>
                <a:tc>
                  <a:txBody>
                    <a:bodyPr/>
                    <a:lstStyle/>
                    <a:p>
                      <a:pPr algn="ctr">
                        <a:lnSpc>
                          <a:spcPts val="1000"/>
                        </a:lnSpc>
                      </a:pPr>
                      <a:r>
                        <a:rPr lang="en-US" sz="1000" b="1" i="0">
                          <a:solidFill>
                            <a:srgbClr val="003359"/>
                          </a:solidFill>
                          <a:latin typeface="Arial" pitchFamily="34" charset="0"/>
                          <a:cs typeface="Arial" pitchFamily="34" charset="0"/>
                        </a:rPr>
                        <a:t>Good try</a:t>
                      </a: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127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95DCEE"/>
                    </a:solidFill>
                  </a:tcPr>
                </a:tc>
                <a:tc>
                  <a:txBody>
                    <a:bodyPr/>
                    <a:lstStyle/>
                    <a:p>
                      <a:pPr algn="ctr">
                        <a:lnSpc>
                          <a:spcPts val="1000"/>
                        </a:lnSpc>
                      </a:pPr>
                      <a:r>
                        <a:rPr lang="en-US" sz="1000" b="1" i="0">
                          <a:solidFill>
                            <a:srgbClr val="003359"/>
                          </a:solidFill>
                          <a:latin typeface="Arial" pitchFamily="34" charset="0"/>
                          <a:cs typeface="Arial" pitchFamily="34" charset="0"/>
                        </a:rPr>
                        <a:t>Need more practice</a:t>
                      </a:r>
                    </a:p>
                  </a:txBody>
                  <a:tcPr marT="0" marB="0" anchor="ctr">
                    <a:lnL w="9525" cap="flat" cmpd="sng" algn="ctr">
                      <a:solidFill>
                        <a:prstClr val="white"/>
                      </a:solidFill>
                      <a:prstDash val="solid"/>
                      <a:round/>
                      <a:headEnd type="none" w="med" len="med"/>
                      <a:tailEnd type="none" w="med" len="med"/>
                    </a:lnL>
                    <a:lnR w="12700" cmpd="sng">
                      <a:noFill/>
                    </a:lnR>
                    <a:lnT w="127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95DCEE"/>
                    </a:solidFill>
                  </a:tcPr>
                </a:tc>
              </a:tr>
              <a:tr h="304188">
                <a:tc rowSpan="4">
                  <a:txBody>
                    <a:bodyPr/>
                    <a:lstStyle/>
                    <a:p>
                      <a:pPr algn="ctr">
                        <a:lnSpc>
                          <a:spcPts val="1000"/>
                        </a:lnSpc>
                      </a:pPr>
                      <a:endParaRPr lang="en-US" sz="1000" b="0" i="0" kern="1500" spc="30" dirty="0">
                        <a:solidFill>
                          <a:schemeClr val="bg1"/>
                        </a:solidFill>
                        <a:latin typeface="Arial" pitchFamily="34" charset="0"/>
                        <a:cs typeface="Arial" pitchFamily="34" charset="0"/>
                      </a:endParaRPr>
                    </a:p>
                  </a:txBody>
                  <a:tcPr marT="0" marB="0" vert="vert270" anchor="ctr">
                    <a:lnL w="12700" cmpd="sng">
                      <a:noFill/>
                    </a:lnL>
                    <a:lnR w="9525" cap="flat" cmpd="sng" algn="ctr">
                      <a:noFill/>
                      <a:prstDash val="solid"/>
                      <a:round/>
                      <a:headEnd type="none" w="med" len="med"/>
                      <a:tailEnd type="none" w="med" len="med"/>
                    </a:lnR>
                    <a:lnT w="381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003359"/>
                    </a:solidFill>
                  </a:tcPr>
                </a:tc>
                <a:tc>
                  <a:txBody>
                    <a:bodyPr/>
                    <a:lstStyle/>
                    <a:p>
                      <a:pPr>
                        <a:lnSpc>
                          <a:spcPts val="1000"/>
                        </a:lnSpc>
                      </a:pPr>
                      <a:r>
                        <a:rPr kumimoji="0" lang="en-US" altLang="en-US" sz="1000" b="1" i="0" u="none" strike="noStrike" cap="none" normalizeH="0" baseline="0" dirty="0" smtClean="0">
                          <a:ln>
                            <a:noFill/>
                          </a:ln>
                          <a:solidFill>
                            <a:srgbClr val="003359"/>
                          </a:solidFill>
                          <a:effectLst/>
                          <a:latin typeface="Arial" pitchFamily="34" charset="0"/>
                          <a:ea typeface="ＭＳ Ｐゴシック" charset="-128"/>
                          <a:cs typeface="Arial" pitchFamily="34" charset="0"/>
                        </a:rPr>
                        <a:t>Activity 2.1: </a:t>
                      </a:r>
                      <a:r>
                        <a:rPr kumimoji="0" lang="en-US" altLang="en-US" sz="1000" b="0" i="0" u="none" strike="noStrike" cap="none" normalizeH="0" baseline="0" dirty="0" smtClean="0">
                          <a:ln>
                            <a:noFill/>
                          </a:ln>
                          <a:solidFill>
                            <a:srgbClr val="003359"/>
                          </a:solidFill>
                          <a:effectLst/>
                          <a:latin typeface="Arial" pitchFamily="34" charset="0"/>
                          <a:ea typeface="ＭＳ Ｐゴシック" charset="-128"/>
                          <a:cs typeface="Arial" pitchFamily="34" charset="0"/>
                        </a:rPr>
                        <a:t>Body Parts</a:t>
                      </a:r>
                      <a:endParaRPr lang="en-US" sz="1000" b="0" i="0" kern="1200" baseline="0" dirty="0">
                        <a:solidFill>
                          <a:srgbClr val="003359"/>
                        </a:solidFill>
                        <a:latin typeface="Arial" pitchFamily="34" charset="0"/>
                        <a:ea typeface="+mn-ea"/>
                        <a:cs typeface="Arial" pitchFamily="34" charset="0"/>
                      </a:endParaRPr>
                    </a:p>
                  </a:txBody>
                  <a:tcPr marT="0" marB="0" anchor="ctr">
                    <a:lnL w="9525" cap="flat" cmpd="sng" algn="ctr">
                      <a:noFill/>
                      <a:prstDash val="solid"/>
                      <a:round/>
                      <a:headEnd type="none" w="med" len="med"/>
                      <a:tailEnd type="none" w="med" len="med"/>
                    </a:lnL>
                    <a:lnR w="9525" cap="flat" cmpd="sng" algn="ctr">
                      <a:solidFill>
                        <a:prstClr val="white"/>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dirty="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12700" cmpd="sng">
                      <a:noFill/>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r>
              <a:tr h="304188">
                <a:tc vMerge="1">
                  <a:txBody>
                    <a:bodyPr/>
                    <a:lstStyle/>
                    <a:p>
                      <a:pPr>
                        <a:lnSpc>
                          <a:spcPts val="1000"/>
                        </a:lnSpc>
                      </a:pPr>
                      <a:endParaRPr lang="en-US" sz="1000" b="0" i="0">
                        <a:latin typeface="Arial"/>
                        <a:cs typeface="Arial"/>
                      </a:endParaRPr>
                    </a:p>
                  </a:txBody>
                  <a:tcPr anchor="ctr"/>
                </a:tc>
                <a:tc>
                  <a:txBody>
                    <a:bodyPr/>
                    <a:lstStyle/>
                    <a:p>
                      <a:pPr marL="0" marR="0" indent="0" algn="l" defTabSz="457200" rtl="0" eaLnBrk="1" fontAlgn="auto" latinLnBrk="0" hangingPunct="1">
                        <a:lnSpc>
                          <a:spcPts val="1000"/>
                        </a:lnSpc>
                        <a:spcBef>
                          <a:spcPts val="0"/>
                        </a:spcBef>
                        <a:spcAft>
                          <a:spcPts val="0"/>
                        </a:spcAft>
                        <a:buClrTx/>
                        <a:buSzTx/>
                        <a:buFontTx/>
                        <a:buNone/>
                        <a:tabLst/>
                        <a:defRPr/>
                      </a:pPr>
                      <a:r>
                        <a:rPr kumimoji="0" lang="en-US" altLang="en-US" sz="1000" b="1" i="0" u="none" strike="noStrike" cap="none" normalizeH="0" baseline="0" dirty="0" smtClean="0">
                          <a:ln>
                            <a:noFill/>
                          </a:ln>
                          <a:solidFill>
                            <a:srgbClr val="003359"/>
                          </a:solidFill>
                          <a:effectLst/>
                          <a:latin typeface="Arial" pitchFamily="34" charset="0"/>
                          <a:ea typeface="ＭＳ Ｐゴシック" charset="-128"/>
                          <a:cs typeface="Arial" pitchFamily="34" charset="0"/>
                        </a:rPr>
                        <a:t>Activity 2.2:</a:t>
                      </a:r>
                      <a:r>
                        <a:rPr kumimoji="0" lang="en-US" altLang="en-US" sz="1000" b="0" i="0" u="none" strike="noStrike" cap="none" normalizeH="0" baseline="0" dirty="0" smtClean="0">
                          <a:ln>
                            <a:noFill/>
                          </a:ln>
                          <a:solidFill>
                            <a:srgbClr val="003359"/>
                          </a:solidFill>
                          <a:effectLst/>
                          <a:latin typeface="Arial" pitchFamily="34" charset="0"/>
                          <a:ea typeface="ＭＳ Ｐゴシック" charset="-128"/>
                          <a:cs typeface="Arial" pitchFamily="34" charset="0"/>
                        </a:rPr>
                        <a:t> I Feel Sick</a:t>
                      </a:r>
                      <a:endParaRPr lang="en-US" sz="1000" b="0" i="0" dirty="0">
                        <a:solidFill>
                          <a:srgbClr val="003359"/>
                        </a:solidFill>
                        <a:latin typeface="Arial" pitchFamily="34" charset="0"/>
                        <a:cs typeface="Arial" pitchFamily="34" charset="0"/>
                      </a:endParaRPr>
                    </a:p>
                  </a:txBody>
                  <a:tcPr marT="0" marB="0" anchor="ctr">
                    <a:lnL w="9525" cap="flat" cmpd="sng" algn="ctr">
                      <a:noFill/>
                      <a:prstDash val="solid"/>
                      <a:round/>
                      <a:headEnd type="none" w="med" len="med"/>
                      <a:tailEnd type="none" w="med" len="med"/>
                    </a:lnL>
                    <a:lnR w="9525" cap="flat" cmpd="sng" algn="ctr">
                      <a:solidFill>
                        <a:prstClr val="white"/>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dirty="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dirty="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dirty="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dirty="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12700" cmpd="sng">
                      <a:noFill/>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E0F4F8"/>
                    </a:solidFill>
                  </a:tcPr>
                </a:tc>
              </a:tr>
              <a:tr h="304188">
                <a:tc vMerge="1">
                  <a:txBody>
                    <a:bodyPr/>
                    <a:lstStyle/>
                    <a:p>
                      <a:pPr>
                        <a:lnSpc>
                          <a:spcPts val="1000"/>
                        </a:lnSpc>
                      </a:pPr>
                      <a:endParaRPr lang="en-US" sz="1000" b="0" i="0">
                        <a:latin typeface="Arial"/>
                        <a:cs typeface="Arial"/>
                      </a:endParaRPr>
                    </a:p>
                  </a:txBody>
                  <a:tcPr anchor="ctr"/>
                </a:tc>
                <a:tc>
                  <a:txBody>
                    <a:bodyPr/>
                    <a:lstStyle/>
                    <a:p>
                      <a:pPr>
                        <a:lnSpc>
                          <a:spcPts val="1000"/>
                        </a:lnSpc>
                      </a:pPr>
                      <a:r>
                        <a:rPr kumimoji="0" lang="en-US" altLang="en-US" sz="1000" b="1" i="0" u="none" strike="noStrike" cap="none" normalizeH="0" baseline="0" dirty="0" smtClean="0">
                          <a:ln>
                            <a:noFill/>
                          </a:ln>
                          <a:solidFill>
                            <a:srgbClr val="003359"/>
                          </a:solidFill>
                          <a:effectLst/>
                          <a:latin typeface="Arial" pitchFamily="34" charset="0"/>
                          <a:ea typeface="ＭＳ Ｐゴシック" charset="-128"/>
                          <a:cs typeface="Arial" pitchFamily="34" charset="0"/>
                        </a:rPr>
                        <a:t>Activity 3.1:</a:t>
                      </a:r>
                      <a:r>
                        <a:rPr kumimoji="0" lang="en-US" altLang="en-US" sz="1000" b="0" i="0" u="none" strike="noStrike" cap="none" normalizeH="0" baseline="0" dirty="0" smtClean="0">
                          <a:ln>
                            <a:noFill/>
                          </a:ln>
                          <a:solidFill>
                            <a:srgbClr val="003359"/>
                          </a:solidFill>
                          <a:effectLst/>
                          <a:latin typeface="Arial" pitchFamily="34" charset="0"/>
                          <a:ea typeface="ＭＳ Ｐゴシック" charset="-128"/>
                          <a:cs typeface="Arial" pitchFamily="34" charset="0"/>
                        </a:rPr>
                        <a:t> Whose Is It?</a:t>
                      </a:r>
                      <a:endParaRPr lang="en-US" sz="1000" b="0" i="0" dirty="0">
                        <a:solidFill>
                          <a:srgbClr val="003359"/>
                        </a:solidFill>
                        <a:latin typeface="Arial" pitchFamily="34" charset="0"/>
                        <a:cs typeface="Arial" pitchFamily="34" charset="0"/>
                      </a:endParaRPr>
                    </a:p>
                  </a:txBody>
                  <a:tcPr marT="0" marB="0" anchor="ctr">
                    <a:lnL w="9525" cap="flat" cmpd="sng" algn="ctr">
                      <a:noFill/>
                      <a:prstDash val="solid"/>
                      <a:round/>
                      <a:headEnd type="none" w="med" len="med"/>
                      <a:tailEnd type="none" w="med" len="med"/>
                    </a:lnL>
                    <a:lnR w="9525" cap="flat" cmpd="sng" algn="ctr">
                      <a:solidFill>
                        <a:prstClr val="white"/>
                      </a:solidFill>
                      <a:prstDash val="solid"/>
                      <a:round/>
                      <a:headEnd type="none" w="med" len="med"/>
                      <a:tailEnd type="none" w="med" len="med"/>
                    </a:lnR>
                    <a:lnT w="127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dirty="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dirty="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dirty="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dirty="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12700" cmpd="sng">
                      <a:noFill/>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r>
              <a:tr h="304188">
                <a:tc vMerge="1">
                  <a:txBody>
                    <a:bodyPr/>
                    <a:lstStyle/>
                    <a:p>
                      <a:endParaRPr lang="en-US"/>
                    </a:p>
                  </a:txBody>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GB" altLang="en-US" sz="1000" b="1" i="0" u="none" strike="noStrike" cap="none" normalizeH="0" baseline="0" dirty="0" smtClean="0">
                          <a:ln>
                            <a:noFill/>
                          </a:ln>
                          <a:solidFill>
                            <a:srgbClr val="003359"/>
                          </a:solidFill>
                          <a:effectLst/>
                          <a:latin typeface="Arial" pitchFamily="34" charset="0"/>
                          <a:ea typeface="ＭＳ Ｐゴシック" charset="-128"/>
                          <a:cs typeface="Arial" pitchFamily="34" charset="0"/>
                        </a:rPr>
                        <a:t>Activity 4.1:</a:t>
                      </a:r>
                      <a:r>
                        <a:rPr kumimoji="0" lang="en-GB" altLang="en-US" sz="1000" b="0" i="0" u="none" strike="noStrike" cap="none" normalizeH="0" baseline="0" dirty="0" smtClean="0">
                          <a:ln>
                            <a:noFill/>
                          </a:ln>
                          <a:solidFill>
                            <a:srgbClr val="003359"/>
                          </a:solidFill>
                          <a:effectLst/>
                          <a:latin typeface="Arial" pitchFamily="34" charset="0"/>
                          <a:ea typeface="ＭＳ Ｐゴシック" charset="-128"/>
                          <a:cs typeface="Arial" pitchFamily="34" charset="0"/>
                        </a:rPr>
                        <a:t> Give It Back!</a:t>
                      </a:r>
                      <a:endParaRPr kumimoji="0" lang="en-GB" altLang="en-US" sz="1000" b="0" i="0" u="none" strike="noStrike" cap="none" normalizeH="0" baseline="0" dirty="0">
                        <a:ln>
                          <a:noFill/>
                        </a:ln>
                        <a:solidFill>
                          <a:srgbClr val="003359"/>
                        </a:solidFill>
                        <a:effectLst/>
                        <a:latin typeface="Arial" pitchFamily="34" charset="0"/>
                        <a:ea typeface="ＭＳ Ｐゴシック" charset="-128"/>
                        <a:cs typeface="Arial" pitchFamily="34" charset="0"/>
                      </a:endParaRPr>
                    </a:p>
                  </a:txBody>
                  <a:tcPr marT="0" marB="0" anchor="ctr">
                    <a:lnL w="9525" cap="flat" cmpd="sng" algn="ctr">
                      <a:no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dirty="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dirty="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dirty="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dirty="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12700" cmpd="sng">
                      <a:noFill/>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E0F4F8"/>
                    </a:solidFill>
                  </a:tcPr>
                </a:tc>
              </a:tr>
              <a:tr h="304188">
                <a:tc>
                  <a:txBody>
                    <a:bodyPr/>
                    <a:lstStyle/>
                    <a:p>
                      <a:pPr algn="ctr">
                        <a:lnSpc>
                          <a:spcPts val="1000"/>
                        </a:lnSpc>
                      </a:pPr>
                      <a:endParaRPr lang="en-US" sz="1000" b="0" i="0" kern="1500" spc="30" dirty="0">
                        <a:solidFill>
                          <a:schemeClr val="bg1"/>
                        </a:solidFill>
                        <a:latin typeface="Arial" pitchFamily="34" charset="0"/>
                        <a:cs typeface="Arial" pitchFamily="34" charset="0"/>
                      </a:endParaRPr>
                    </a:p>
                  </a:txBody>
                  <a:tcPr marT="0" marB="0" vert="vert270" anchor="ctr">
                    <a:lnL w="12700" cmpd="sng">
                      <a:noFill/>
                    </a:lnL>
                    <a:lnR w="9525" cap="flat" cmpd="sng" algn="ctr">
                      <a:noFill/>
                      <a:prstDash val="solid"/>
                      <a:round/>
                      <a:headEnd type="none" w="med" len="med"/>
                      <a:tailEnd type="none" w="med" len="med"/>
                    </a:lnR>
                    <a:lnT w="38100" cmpd="sng">
                      <a:noFill/>
                    </a:lnT>
                    <a:lnB w="9525"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rgbClr val="00335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GB" altLang="en-US" sz="1000" b="1" i="0" u="none" strike="noStrike" cap="none" normalizeH="0" baseline="0" dirty="0" smtClean="0">
                          <a:ln>
                            <a:noFill/>
                          </a:ln>
                          <a:solidFill>
                            <a:srgbClr val="003359"/>
                          </a:solidFill>
                          <a:effectLst/>
                          <a:latin typeface="Arial" pitchFamily="34" charset="0"/>
                          <a:ea typeface="ＭＳ Ｐゴシック" charset="-128"/>
                          <a:cs typeface="Arial" pitchFamily="34" charset="0"/>
                        </a:rPr>
                        <a:t>Activity 4.2:</a:t>
                      </a:r>
                      <a:r>
                        <a:rPr kumimoji="0" lang="en-GB" altLang="en-US" sz="1000" b="0" i="0" u="none" strike="noStrike" cap="none" normalizeH="0" baseline="0" dirty="0" smtClean="0">
                          <a:ln>
                            <a:noFill/>
                          </a:ln>
                          <a:solidFill>
                            <a:srgbClr val="003359"/>
                          </a:solidFill>
                          <a:effectLst/>
                          <a:latin typeface="Arial" pitchFamily="34" charset="0"/>
                          <a:ea typeface="ＭＳ Ｐゴシック" charset="-128"/>
                          <a:cs typeface="Arial" pitchFamily="34" charset="0"/>
                        </a:rPr>
                        <a:t> At the Doctor’s</a:t>
                      </a:r>
                      <a:endParaRPr kumimoji="0" lang="en-GB" altLang="en-US" sz="1000" b="0" i="0" u="none" strike="noStrike" cap="none" normalizeH="0" baseline="0" dirty="0">
                        <a:ln>
                          <a:noFill/>
                        </a:ln>
                        <a:solidFill>
                          <a:srgbClr val="003359"/>
                        </a:solidFill>
                        <a:effectLst/>
                        <a:latin typeface="Arial" pitchFamily="34" charset="0"/>
                        <a:ea typeface="ＭＳ Ｐゴシック" charset="-128"/>
                        <a:cs typeface="Arial" pitchFamily="34" charset="0"/>
                      </a:endParaRPr>
                    </a:p>
                  </a:txBody>
                  <a:tcPr marT="0" marB="0" anchor="ctr">
                    <a:lnL w="9525" cap="flat" cmpd="sng" algn="ctr">
                      <a:no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dirty="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dirty="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dirty="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12700" cmpd="sng">
                      <a:noFill/>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r>
            </a:tbl>
          </a:graphicData>
        </a:graphic>
      </p:graphicFrame>
      <p:sp>
        <p:nvSpPr>
          <p:cNvPr id="11" name="Vertical Text Placeholder 9"/>
          <p:cNvSpPr txBox="1">
            <a:spLocks/>
          </p:cNvSpPr>
          <p:nvPr/>
        </p:nvSpPr>
        <p:spPr>
          <a:xfrm rot="10800000">
            <a:off x="406400" y="1225549"/>
            <a:ext cx="247650" cy="1482481"/>
          </a:xfrm>
          <a:prstGeom prst="rect">
            <a:avLst/>
          </a:prstGeom>
        </p:spPr>
        <p:txBody>
          <a:bodyPr vert="eaVert" anchor="ctr" anchorCtr="0"/>
          <a:lstStyle>
            <a:lvl1pPr marL="0" indent="0" algn="ctr" defTabSz="457200" rtl="0" eaLnBrk="1" latinLnBrk="0" hangingPunct="1">
              <a:spcBef>
                <a:spcPct val="20000"/>
              </a:spcBef>
              <a:buFont typeface="Arial"/>
              <a:buNone/>
              <a:defRPr sz="1100" b="1" i="0" kern="1200">
                <a:solidFill>
                  <a:schemeClr val="bg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GB" dirty="0">
                <a:latin typeface="Arial" pitchFamily="34" charset="0"/>
                <a:cs typeface="Arial" pitchFamily="34" charset="0"/>
              </a:rPr>
              <a:t>Student </a:t>
            </a:r>
            <a:r>
              <a:rPr lang="en-GB" dirty="0" smtClean="0">
                <a:latin typeface="Arial" pitchFamily="34" charset="0"/>
                <a:cs typeface="Arial" pitchFamily="34" charset="0"/>
              </a:rPr>
              <a:t>2</a:t>
            </a:r>
            <a:endParaRPr lang="en-US" dirty="0">
              <a:latin typeface="Arial" pitchFamily="34" charset="0"/>
              <a:cs typeface="Arial" pitchFamily="34" charset="0"/>
            </a:endParaRPr>
          </a:p>
        </p:txBody>
      </p:sp>
      <p:sp>
        <p:nvSpPr>
          <p:cNvPr id="9" name="Rectangle 8"/>
          <p:cNvSpPr/>
          <p:nvPr/>
        </p:nvSpPr>
        <p:spPr>
          <a:xfrm>
            <a:off x="361950" y="3232150"/>
            <a:ext cx="8420100" cy="1548000"/>
          </a:xfrm>
          <a:prstGeom prst="rect">
            <a:avLst/>
          </a:prstGeom>
          <a:solidFill>
            <a:srgbClr val="E0F4F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10" name="TextBox 9"/>
          <p:cNvSpPr txBox="1"/>
          <p:nvPr/>
        </p:nvSpPr>
        <p:spPr>
          <a:xfrm>
            <a:off x="590550" y="3365500"/>
            <a:ext cx="2197100" cy="246221"/>
          </a:xfrm>
          <a:prstGeom prst="rect">
            <a:avLst/>
          </a:prstGeom>
        </p:spPr>
        <p:txBody>
          <a:bodyPr wrap="square" lIns="0" tIns="0" rIns="0" bIns="0" rtlCol="0">
            <a:spAutoFit/>
          </a:bodyPr>
          <a:lstStyle/>
          <a:p>
            <a:pPr algn="l"/>
            <a:r>
              <a:rPr lang="en-US" sz="1600" b="1" i="0" dirty="0">
                <a:solidFill>
                  <a:srgbClr val="003359"/>
                </a:solidFill>
                <a:latin typeface="Arial" pitchFamily="34" charset="0"/>
                <a:cs typeface="Arial" pitchFamily="34" charset="0"/>
              </a:rPr>
              <a:t>Feedback</a:t>
            </a:r>
          </a:p>
        </p:txBody>
      </p:sp>
      <p:grpSp>
        <p:nvGrpSpPr>
          <p:cNvPr id="42" name="Group 41"/>
          <p:cNvGrpSpPr/>
          <p:nvPr/>
        </p:nvGrpSpPr>
        <p:grpSpPr>
          <a:xfrm>
            <a:off x="0" y="446088"/>
            <a:ext cx="9144000" cy="72000"/>
            <a:chOff x="0" y="446088"/>
            <a:chExt cx="9144000" cy="72000"/>
          </a:xfrm>
        </p:grpSpPr>
        <p:sp>
          <p:nvSpPr>
            <p:cNvPr id="43" name="Rectangle 42"/>
            <p:cNvSpPr/>
            <p:nvPr/>
          </p:nvSpPr>
          <p:spPr>
            <a:xfrm>
              <a:off x="0" y="446088"/>
              <a:ext cx="9144000" cy="72000"/>
            </a:xfrm>
            <a:prstGeom prst="rect">
              <a:avLst/>
            </a:prstGeom>
            <a:solidFill>
              <a:srgbClr val="FF8E7E">
                <a:alpha val="74902"/>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44" name="Rectangle 43"/>
            <p:cNvSpPr/>
            <p:nvPr/>
          </p:nvSpPr>
          <p:spPr>
            <a:xfrm>
              <a:off x="1" y="446088"/>
              <a:ext cx="358774" cy="72000"/>
            </a:xfrm>
            <a:prstGeom prst="rect">
              <a:avLst/>
            </a:prstGeom>
            <a:solidFill>
              <a:srgbClr val="FF8E7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grpSp>
    </p:spTree>
    <p:extLst>
      <p:ext uri="{BB962C8B-B14F-4D97-AF65-F5344CB8AC3E}">
        <p14:creationId xmlns:p14="http://schemas.microsoft.com/office/powerpoint/2010/main" val="76584722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0" y="1"/>
            <a:ext cx="9144000" cy="447674"/>
          </a:xfrm>
          <a:prstGeom prst="rect">
            <a:avLst/>
          </a:prstGeom>
          <a:solidFill>
            <a:srgbClr val="00335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16" name="Title 8"/>
          <p:cNvSpPr txBox="1">
            <a:spLocks/>
          </p:cNvSpPr>
          <p:nvPr/>
        </p:nvSpPr>
        <p:spPr>
          <a:xfrm>
            <a:off x="355600" y="104775"/>
            <a:ext cx="5168900" cy="246221"/>
          </a:xfrm>
          <a:prstGeom prst="rect">
            <a:avLst/>
          </a:prstGeom>
        </p:spPr>
        <p:txBody>
          <a:bodyPr vert="horz" wrap="square" lIns="0" tIns="0" rIns="0" bIns="0">
            <a:spAutoFit/>
          </a:bodyPr>
          <a:lstStyle>
            <a:lvl1pPr algn="l" defTabSz="457200" rtl="0" eaLnBrk="1" latinLnBrk="0" hangingPunct="1">
              <a:spcBef>
                <a:spcPct val="0"/>
              </a:spcBef>
              <a:buNone/>
              <a:defRPr sz="1600" b="1" i="0" kern="1200">
                <a:solidFill>
                  <a:srgbClr val="FFFFFF"/>
                </a:solidFill>
                <a:latin typeface="Arial"/>
                <a:ea typeface="+mj-ea"/>
                <a:cs typeface="Arial"/>
              </a:defRPr>
            </a:lvl1pPr>
          </a:lstStyle>
          <a:p>
            <a:r>
              <a:rPr lang="en-US" dirty="0">
                <a:latin typeface="Arial" pitchFamily="34" charset="0"/>
                <a:cs typeface="Arial" pitchFamily="34" charset="0"/>
              </a:rPr>
              <a:t>Encounter 16</a:t>
            </a:r>
          </a:p>
        </p:txBody>
      </p:sp>
      <p:sp>
        <p:nvSpPr>
          <p:cNvPr id="12" name="TextBox 11"/>
          <p:cNvSpPr txBox="1"/>
          <p:nvPr/>
        </p:nvSpPr>
        <p:spPr>
          <a:xfrm>
            <a:off x="6591300" y="107950"/>
            <a:ext cx="2197100" cy="246221"/>
          </a:xfrm>
          <a:prstGeom prst="rect">
            <a:avLst/>
          </a:prstGeom>
        </p:spPr>
        <p:txBody>
          <a:bodyPr wrap="square" lIns="0" tIns="0" rIns="0" bIns="0" rtlCol="0">
            <a:spAutoFit/>
          </a:bodyPr>
          <a:lstStyle/>
          <a:p>
            <a:pPr algn="r"/>
            <a:r>
              <a:rPr lang="en-US" sz="1600" dirty="0">
                <a:solidFill>
                  <a:srgbClr val="FFFFFF"/>
                </a:solidFill>
                <a:latin typeface="Arial" pitchFamily="34" charset="0"/>
                <a:cs typeface="Arial" pitchFamily="34" charset="0"/>
              </a:rPr>
              <a:t>Overall Feedback</a:t>
            </a:r>
            <a:endParaRPr lang="en-US" sz="1600" b="0" i="0" dirty="0">
              <a:solidFill>
                <a:srgbClr val="FFFFFF"/>
              </a:solidFill>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3397944034"/>
              </p:ext>
            </p:extLst>
          </p:nvPr>
        </p:nvGraphicFramePr>
        <p:xfrm>
          <a:off x="361950" y="857250"/>
          <a:ext cx="8420104" cy="1857490"/>
        </p:xfrm>
        <a:graphic>
          <a:graphicData uri="http://schemas.openxmlformats.org/drawingml/2006/table">
            <a:tbl>
              <a:tblPr firstRow="1" firstCol="1" bandRow="1">
                <a:tableStyleId>{5C22544A-7EE6-4342-B048-85BDC9FD1C3A}</a:tableStyleId>
              </a:tblPr>
              <a:tblGrid>
                <a:gridCol w="330200"/>
                <a:gridCol w="4102100"/>
                <a:gridCol w="996951"/>
                <a:gridCol w="996951"/>
                <a:gridCol w="996951"/>
                <a:gridCol w="996951"/>
              </a:tblGrid>
              <a:tr h="336550">
                <a:tc>
                  <a:txBody>
                    <a:bodyPr/>
                    <a:lstStyle/>
                    <a:p>
                      <a:pPr>
                        <a:lnSpc>
                          <a:spcPts val="1000"/>
                        </a:lnSpc>
                      </a:pPr>
                      <a:endParaRPr lang="en-US" sz="1000" b="0" i="0" dirty="0">
                        <a:latin typeface="Arial" pitchFamily="34" charset="0"/>
                        <a:cs typeface="Arial" pitchFamily="34" charset="0"/>
                      </a:endParaRPr>
                    </a:p>
                  </a:txBody>
                  <a:tcPr marT="0" marB="0" anchor="ctr">
                    <a:lnB w="38100" cmpd="sng">
                      <a:noFill/>
                    </a:lnB>
                    <a:noFill/>
                  </a:tcPr>
                </a:tc>
                <a:tc>
                  <a:txBody>
                    <a:bodyPr/>
                    <a:lstStyle/>
                    <a:p>
                      <a:pPr>
                        <a:lnSpc>
                          <a:spcPts val="1000"/>
                        </a:lnSpc>
                      </a:pPr>
                      <a:endParaRPr lang="en-US" sz="1000" b="0" i="0">
                        <a:latin typeface="Arial" pitchFamily="34" charset="0"/>
                        <a:cs typeface="Arial" pitchFamily="34" charset="0"/>
                      </a:endParaRPr>
                    </a:p>
                  </a:txBody>
                  <a:tcPr marT="0" marB="0" anchor="ctr">
                    <a:lnR w="12700" cmpd="sng">
                      <a:noFill/>
                    </a:lnR>
                    <a:lnB w="38100" cmpd="sng">
                      <a:noFill/>
                    </a:lnB>
                    <a:noFill/>
                  </a:tcPr>
                </a:tc>
                <a:tc>
                  <a:txBody>
                    <a:bodyPr/>
                    <a:lstStyle/>
                    <a:p>
                      <a:pPr algn="ctr">
                        <a:lnSpc>
                          <a:spcPts val="1000"/>
                        </a:lnSpc>
                      </a:pPr>
                      <a:r>
                        <a:rPr lang="en-US" sz="1000" b="1" i="0">
                          <a:solidFill>
                            <a:srgbClr val="003359"/>
                          </a:solidFill>
                          <a:latin typeface="Arial" pitchFamily="34" charset="0"/>
                          <a:cs typeface="Arial" pitchFamily="34" charset="0"/>
                        </a:rPr>
                        <a:t>Great job!</a:t>
                      </a:r>
                    </a:p>
                  </a:txBody>
                  <a:tcPr marT="0" marB="0" anchor="ctr">
                    <a:lnL w="12700" cmpd="sng">
                      <a:noFill/>
                    </a:lnL>
                    <a:lnR w="9525" cap="flat" cmpd="sng" algn="ctr">
                      <a:solidFill>
                        <a:prstClr val="white"/>
                      </a:solidFill>
                      <a:prstDash val="solid"/>
                      <a:round/>
                      <a:headEnd type="none" w="med" len="med"/>
                      <a:tailEnd type="none" w="med" len="med"/>
                    </a:lnR>
                    <a:lnT w="127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95DCEE"/>
                    </a:solidFill>
                  </a:tcPr>
                </a:tc>
                <a:tc>
                  <a:txBody>
                    <a:bodyPr/>
                    <a:lstStyle/>
                    <a:p>
                      <a:pPr algn="ctr">
                        <a:lnSpc>
                          <a:spcPts val="1000"/>
                        </a:lnSpc>
                      </a:pPr>
                      <a:r>
                        <a:rPr lang="en-US" sz="1000" b="1" i="0">
                          <a:solidFill>
                            <a:srgbClr val="003359"/>
                          </a:solidFill>
                          <a:latin typeface="Arial" pitchFamily="34" charset="0"/>
                          <a:cs typeface="Arial" pitchFamily="34" charset="0"/>
                        </a:rPr>
                        <a:t>Well done</a:t>
                      </a: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127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95DCEE"/>
                    </a:solidFill>
                  </a:tcPr>
                </a:tc>
                <a:tc>
                  <a:txBody>
                    <a:bodyPr/>
                    <a:lstStyle/>
                    <a:p>
                      <a:pPr algn="ctr">
                        <a:lnSpc>
                          <a:spcPts val="1000"/>
                        </a:lnSpc>
                      </a:pPr>
                      <a:r>
                        <a:rPr lang="en-US" sz="1000" b="1" i="0">
                          <a:solidFill>
                            <a:srgbClr val="003359"/>
                          </a:solidFill>
                          <a:latin typeface="Arial" pitchFamily="34" charset="0"/>
                          <a:cs typeface="Arial" pitchFamily="34" charset="0"/>
                        </a:rPr>
                        <a:t>Good try</a:t>
                      </a: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127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95DCEE"/>
                    </a:solidFill>
                  </a:tcPr>
                </a:tc>
                <a:tc>
                  <a:txBody>
                    <a:bodyPr/>
                    <a:lstStyle/>
                    <a:p>
                      <a:pPr algn="ctr">
                        <a:lnSpc>
                          <a:spcPts val="1000"/>
                        </a:lnSpc>
                      </a:pPr>
                      <a:r>
                        <a:rPr lang="en-US" sz="1000" b="1" i="0">
                          <a:solidFill>
                            <a:srgbClr val="003359"/>
                          </a:solidFill>
                          <a:latin typeface="Arial" pitchFamily="34" charset="0"/>
                          <a:cs typeface="Arial" pitchFamily="34" charset="0"/>
                        </a:rPr>
                        <a:t>Need more practice</a:t>
                      </a:r>
                    </a:p>
                  </a:txBody>
                  <a:tcPr marT="0" marB="0" anchor="ctr">
                    <a:lnL w="9525" cap="flat" cmpd="sng" algn="ctr">
                      <a:solidFill>
                        <a:prstClr val="white"/>
                      </a:solidFill>
                      <a:prstDash val="solid"/>
                      <a:round/>
                      <a:headEnd type="none" w="med" len="med"/>
                      <a:tailEnd type="none" w="med" len="med"/>
                    </a:lnL>
                    <a:lnR w="12700" cmpd="sng">
                      <a:noFill/>
                    </a:lnR>
                    <a:lnT w="127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95DCEE"/>
                    </a:solidFill>
                  </a:tcPr>
                </a:tc>
              </a:tr>
              <a:tr h="304188">
                <a:tc rowSpan="4">
                  <a:txBody>
                    <a:bodyPr/>
                    <a:lstStyle/>
                    <a:p>
                      <a:pPr algn="ctr">
                        <a:lnSpc>
                          <a:spcPts val="1000"/>
                        </a:lnSpc>
                      </a:pPr>
                      <a:endParaRPr lang="en-US" sz="1000" b="0" i="0" kern="1500" spc="30" dirty="0">
                        <a:solidFill>
                          <a:schemeClr val="bg1"/>
                        </a:solidFill>
                        <a:latin typeface="Arial" pitchFamily="34" charset="0"/>
                        <a:cs typeface="Arial" pitchFamily="34" charset="0"/>
                      </a:endParaRPr>
                    </a:p>
                  </a:txBody>
                  <a:tcPr marT="0" marB="0" vert="vert270" anchor="ctr">
                    <a:lnL w="12700" cmpd="sng">
                      <a:noFill/>
                    </a:lnL>
                    <a:lnR w="9525" cap="flat" cmpd="sng" algn="ctr">
                      <a:noFill/>
                      <a:prstDash val="solid"/>
                      <a:round/>
                      <a:headEnd type="none" w="med" len="med"/>
                      <a:tailEnd type="none" w="med" len="med"/>
                    </a:lnR>
                    <a:lnT w="381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003359"/>
                    </a:solidFill>
                  </a:tcPr>
                </a:tc>
                <a:tc>
                  <a:txBody>
                    <a:bodyPr/>
                    <a:lstStyle/>
                    <a:p>
                      <a:pPr>
                        <a:lnSpc>
                          <a:spcPts val="1000"/>
                        </a:lnSpc>
                      </a:pPr>
                      <a:r>
                        <a:rPr kumimoji="0" lang="en-US" altLang="en-US" sz="1000" b="1" i="0" u="none" strike="noStrike" cap="none" normalizeH="0" baseline="0" dirty="0" smtClean="0">
                          <a:ln>
                            <a:noFill/>
                          </a:ln>
                          <a:solidFill>
                            <a:srgbClr val="003359"/>
                          </a:solidFill>
                          <a:effectLst/>
                          <a:latin typeface="Arial" pitchFamily="34" charset="0"/>
                          <a:ea typeface="ＭＳ Ｐゴシック" charset="-128"/>
                          <a:cs typeface="Arial" pitchFamily="34" charset="0"/>
                        </a:rPr>
                        <a:t>Activity 2.1: </a:t>
                      </a:r>
                      <a:r>
                        <a:rPr kumimoji="0" lang="en-US" altLang="en-US" sz="1000" b="0" i="0" u="none" strike="noStrike" cap="none" normalizeH="0" baseline="0" dirty="0" smtClean="0">
                          <a:ln>
                            <a:noFill/>
                          </a:ln>
                          <a:solidFill>
                            <a:srgbClr val="003359"/>
                          </a:solidFill>
                          <a:effectLst/>
                          <a:latin typeface="Arial" pitchFamily="34" charset="0"/>
                          <a:ea typeface="ＭＳ Ｐゴシック" charset="-128"/>
                          <a:cs typeface="Arial" pitchFamily="34" charset="0"/>
                        </a:rPr>
                        <a:t>Body Parts</a:t>
                      </a:r>
                      <a:endParaRPr lang="en-US" sz="1000" b="0" i="0" kern="1200" baseline="0" dirty="0">
                        <a:solidFill>
                          <a:srgbClr val="003359"/>
                        </a:solidFill>
                        <a:latin typeface="Arial" pitchFamily="34" charset="0"/>
                        <a:ea typeface="+mn-ea"/>
                        <a:cs typeface="Arial" pitchFamily="34" charset="0"/>
                      </a:endParaRPr>
                    </a:p>
                  </a:txBody>
                  <a:tcPr marT="0" marB="0" anchor="ctr">
                    <a:lnL w="9525" cap="flat" cmpd="sng" algn="ctr">
                      <a:noFill/>
                      <a:prstDash val="solid"/>
                      <a:round/>
                      <a:headEnd type="none" w="med" len="med"/>
                      <a:tailEnd type="none" w="med" len="med"/>
                    </a:lnL>
                    <a:lnR w="9525" cap="flat" cmpd="sng" algn="ctr">
                      <a:solidFill>
                        <a:prstClr val="white"/>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dirty="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12700" cmpd="sng">
                      <a:noFill/>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r>
              <a:tr h="304188">
                <a:tc vMerge="1">
                  <a:txBody>
                    <a:bodyPr/>
                    <a:lstStyle/>
                    <a:p>
                      <a:pPr>
                        <a:lnSpc>
                          <a:spcPts val="1000"/>
                        </a:lnSpc>
                      </a:pPr>
                      <a:endParaRPr lang="en-US" sz="1000" b="0" i="0">
                        <a:latin typeface="Arial"/>
                        <a:cs typeface="Arial"/>
                      </a:endParaRPr>
                    </a:p>
                  </a:txBody>
                  <a:tcPr anchor="ctr"/>
                </a:tc>
                <a:tc>
                  <a:txBody>
                    <a:bodyPr/>
                    <a:lstStyle/>
                    <a:p>
                      <a:pPr marL="0" marR="0" indent="0" algn="l" defTabSz="457200" rtl="0" eaLnBrk="1" fontAlgn="auto" latinLnBrk="0" hangingPunct="1">
                        <a:lnSpc>
                          <a:spcPts val="1000"/>
                        </a:lnSpc>
                        <a:spcBef>
                          <a:spcPts val="0"/>
                        </a:spcBef>
                        <a:spcAft>
                          <a:spcPts val="0"/>
                        </a:spcAft>
                        <a:buClrTx/>
                        <a:buSzTx/>
                        <a:buFontTx/>
                        <a:buNone/>
                        <a:tabLst/>
                        <a:defRPr/>
                      </a:pPr>
                      <a:r>
                        <a:rPr kumimoji="0" lang="en-US" altLang="en-US" sz="1000" b="1" i="0" u="none" strike="noStrike" cap="none" normalizeH="0" baseline="0" dirty="0" smtClean="0">
                          <a:ln>
                            <a:noFill/>
                          </a:ln>
                          <a:solidFill>
                            <a:srgbClr val="003359"/>
                          </a:solidFill>
                          <a:effectLst/>
                          <a:latin typeface="Arial" pitchFamily="34" charset="0"/>
                          <a:ea typeface="ＭＳ Ｐゴシック" charset="-128"/>
                          <a:cs typeface="Arial" pitchFamily="34" charset="0"/>
                        </a:rPr>
                        <a:t>Activity 2.2:</a:t>
                      </a:r>
                      <a:r>
                        <a:rPr kumimoji="0" lang="en-US" altLang="en-US" sz="1000" b="0" i="0" u="none" strike="noStrike" cap="none" normalizeH="0" baseline="0" dirty="0" smtClean="0">
                          <a:ln>
                            <a:noFill/>
                          </a:ln>
                          <a:solidFill>
                            <a:srgbClr val="003359"/>
                          </a:solidFill>
                          <a:effectLst/>
                          <a:latin typeface="Arial" pitchFamily="34" charset="0"/>
                          <a:ea typeface="ＭＳ Ｐゴシック" charset="-128"/>
                          <a:cs typeface="Arial" pitchFamily="34" charset="0"/>
                        </a:rPr>
                        <a:t> I Feel Sick</a:t>
                      </a:r>
                      <a:endParaRPr lang="en-US" sz="1000" b="0" i="0" dirty="0">
                        <a:solidFill>
                          <a:srgbClr val="003359"/>
                        </a:solidFill>
                        <a:latin typeface="Arial" pitchFamily="34" charset="0"/>
                        <a:cs typeface="Arial" pitchFamily="34" charset="0"/>
                      </a:endParaRPr>
                    </a:p>
                  </a:txBody>
                  <a:tcPr marT="0" marB="0" anchor="ctr">
                    <a:lnL w="9525" cap="flat" cmpd="sng" algn="ctr">
                      <a:noFill/>
                      <a:prstDash val="solid"/>
                      <a:round/>
                      <a:headEnd type="none" w="med" len="med"/>
                      <a:tailEnd type="none" w="med" len="med"/>
                    </a:lnL>
                    <a:lnR w="9525" cap="flat" cmpd="sng" algn="ctr">
                      <a:solidFill>
                        <a:prstClr val="white"/>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dirty="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dirty="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dirty="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dirty="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12700" cmpd="sng">
                      <a:noFill/>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E0F4F8"/>
                    </a:solidFill>
                  </a:tcPr>
                </a:tc>
              </a:tr>
              <a:tr h="304188">
                <a:tc vMerge="1">
                  <a:txBody>
                    <a:bodyPr/>
                    <a:lstStyle/>
                    <a:p>
                      <a:pPr>
                        <a:lnSpc>
                          <a:spcPts val="1000"/>
                        </a:lnSpc>
                      </a:pPr>
                      <a:endParaRPr lang="en-US" sz="1000" b="0" i="0">
                        <a:latin typeface="Arial"/>
                        <a:cs typeface="Arial"/>
                      </a:endParaRPr>
                    </a:p>
                  </a:txBody>
                  <a:tcPr anchor="ctr"/>
                </a:tc>
                <a:tc>
                  <a:txBody>
                    <a:bodyPr/>
                    <a:lstStyle/>
                    <a:p>
                      <a:pPr>
                        <a:lnSpc>
                          <a:spcPts val="1000"/>
                        </a:lnSpc>
                      </a:pPr>
                      <a:r>
                        <a:rPr kumimoji="0" lang="en-US" altLang="en-US" sz="1000" b="1" i="0" u="none" strike="noStrike" cap="none" normalizeH="0" baseline="0" dirty="0" smtClean="0">
                          <a:ln>
                            <a:noFill/>
                          </a:ln>
                          <a:solidFill>
                            <a:srgbClr val="003359"/>
                          </a:solidFill>
                          <a:effectLst/>
                          <a:latin typeface="Arial" pitchFamily="34" charset="0"/>
                          <a:ea typeface="ＭＳ Ｐゴシック" charset="-128"/>
                          <a:cs typeface="Arial" pitchFamily="34" charset="0"/>
                        </a:rPr>
                        <a:t>Activity 3.1:</a:t>
                      </a:r>
                      <a:r>
                        <a:rPr kumimoji="0" lang="en-US" altLang="en-US" sz="1000" b="0" i="0" u="none" strike="noStrike" cap="none" normalizeH="0" baseline="0" dirty="0" smtClean="0">
                          <a:ln>
                            <a:noFill/>
                          </a:ln>
                          <a:solidFill>
                            <a:srgbClr val="003359"/>
                          </a:solidFill>
                          <a:effectLst/>
                          <a:latin typeface="Arial" pitchFamily="34" charset="0"/>
                          <a:ea typeface="ＭＳ Ｐゴシック" charset="-128"/>
                          <a:cs typeface="Arial" pitchFamily="34" charset="0"/>
                        </a:rPr>
                        <a:t> Whose Is It?</a:t>
                      </a:r>
                      <a:endParaRPr lang="en-US" sz="1000" b="0" i="0" dirty="0">
                        <a:solidFill>
                          <a:srgbClr val="003359"/>
                        </a:solidFill>
                        <a:latin typeface="Arial" pitchFamily="34" charset="0"/>
                        <a:cs typeface="Arial" pitchFamily="34" charset="0"/>
                      </a:endParaRPr>
                    </a:p>
                  </a:txBody>
                  <a:tcPr marT="0" marB="0" anchor="ctr">
                    <a:lnL w="9525" cap="flat" cmpd="sng" algn="ctr">
                      <a:noFill/>
                      <a:prstDash val="solid"/>
                      <a:round/>
                      <a:headEnd type="none" w="med" len="med"/>
                      <a:tailEnd type="none" w="med" len="med"/>
                    </a:lnL>
                    <a:lnR w="9525" cap="flat" cmpd="sng" algn="ctr">
                      <a:solidFill>
                        <a:prstClr val="white"/>
                      </a:solidFill>
                      <a:prstDash val="solid"/>
                      <a:round/>
                      <a:headEnd type="none" w="med" len="med"/>
                      <a:tailEnd type="none" w="med" len="med"/>
                    </a:lnR>
                    <a:lnT w="127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dirty="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dirty="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dirty="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dirty="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12700" cmpd="sng">
                      <a:noFill/>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r>
              <a:tr h="304188">
                <a:tc vMerge="1">
                  <a:txBody>
                    <a:bodyPr/>
                    <a:lstStyle/>
                    <a:p>
                      <a:endParaRPr lang="en-US"/>
                    </a:p>
                  </a:txBody>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GB" altLang="en-US" sz="1000" b="1" i="0" u="none" strike="noStrike" cap="none" normalizeH="0" baseline="0" dirty="0" smtClean="0">
                          <a:ln>
                            <a:noFill/>
                          </a:ln>
                          <a:solidFill>
                            <a:srgbClr val="003359"/>
                          </a:solidFill>
                          <a:effectLst/>
                          <a:latin typeface="Arial" pitchFamily="34" charset="0"/>
                          <a:ea typeface="ＭＳ Ｐゴシック" charset="-128"/>
                          <a:cs typeface="Arial" pitchFamily="34" charset="0"/>
                        </a:rPr>
                        <a:t>Activity 4.1:</a:t>
                      </a:r>
                      <a:r>
                        <a:rPr kumimoji="0" lang="en-GB" altLang="en-US" sz="1000" b="0" i="0" u="none" strike="noStrike" cap="none" normalizeH="0" baseline="0" dirty="0" smtClean="0">
                          <a:ln>
                            <a:noFill/>
                          </a:ln>
                          <a:solidFill>
                            <a:srgbClr val="003359"/>
                          </a:solidFill>
                          <a:effectLst/>
                          <a:latin typeface="Arial" pitchFamily="34" charset="0"/>
                          <a:ea typeface="ＭＳ Ｐゴシック" charset="-128"/>
                          <a:cs typeface="Arial" pitchFamily="34" charset="0"/>
                        </a:rPr>
                        <a:t> Give It Back!</a:t>
                      </a:r>
                      <a:endParaRPr kumimoji="0" lang="en-GB" altLang="en-US" sz="1000" b="0" i="0" u="none" strike="noStrike" cap="none" normalizeH="0" baseline="0" dirty="0">
                        <a:ln>
                          <a:noFill/>
                        </a:ln>
                        <a:solidFill>
                          <a:srgbClr val="003359"/>
                        </a:solidFill>
                        <a:effectLst/>
                        <a:latin typeface="Arial" pitchFamily="34" charset="0"/>
                        <a:ea typeface="ＭＳ Ｐゴシック" charset="-128"/>
                        <a:cs typeface="Arial" pitchFamily="34" charset="0"/>
                      </a:endParaRPr>
                    </a:p>
                  </a:txBody>
                  <a:tcPr marT="0" marB="0" anchor="ctr">
                    <a:lnL w="9525" cap="flat" cmpd="sng" algn="ctr">
                      <a:no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dirty="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dirty="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dirty="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dirty="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12700" cmpd="sng">
                      <a:noFill/>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E0F4F8"/>
                    </a:solidFill>
                  </a:tcPr>
                </a:tc>
              </a:tr>
              <a:tr h="304188">
                <a:tc>
                  <a:txBody>
                    <a:bodyPr/>
                    <a:lstStyle/>
                    <a:p>
                      <a:pPr algn="ctr">
                        <a:lnSpc>
                          <a:spcPts val="1000"/>
                        </a:lnSpc>
                      </a:pPr>
                      <a:endParaRPr lang="en-US" sz="1000" b="0" i="0" kern="1500" spc="30" dirty="0">
                        <a:solidFill>
                          <a:schemeClr val="bg1"/>
                        </a:solidFill>
                        <a:latin typeface="Arial" pitchFamily="34" charset="0"/>
                        <a:cs typeface="Arial" pitchFamily="34" charset="0"/>
                      </a:endParaRPr>
                    </a:p>
                  </a:txBody>
                  <a:tcPr marT="0" marB="0" vert="vert270" anchor="ctr">
                    <a:lnL w="12700" cmpd="sng">
                      <a:noFill/>
                    </a:lnL>
                    <a:lnR w="9525" cap="flat" cmpd="sng" algn="ctr">
                      <a:noFill/>
                      <a:prstDash val="solid"/>
                      <a:round/>
                      <a:headEnd type="none" w="med" len="med"/>
                      <a:tailEnd type="none" w="med" len="med"/>
                    </a:lnR>
                    <a:lnT w="38100" cmpd="sng">
                      <a:noFill/>
                    </a:lnT>
                    <a:lnB w="9525"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rgbClr val="00335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GB" altLang="en-US" sz="1000" b="1" i="0" u="none" strike="noStrike" cap="none" normalizeH="0" baseline="0" dirty="0" smtClean="0">
                          <a:ln>
                            <a:noFill/>
                          </a:ln>
                          <a:solidFill>
                            <a:srgbClr val="003359"/>
                          </a:solidFill>
                          <a:effectLst/>
                          <a:latin typeface="Arial" pitchFamily="34" charset="0"/>
                          <a:ea typeface="ＭＳ Ｐゴシック" charset="-128"/>
                          <a:cs typeface="Arial" pitchFamily="34" charset="0"/>
                        </a:rPr>
                        <a:t>Activity 4.2:</a:t>
                      </a:r>
                      <a:r>
                        <a:rPr kumimoji="0" lang="en-GB" altLang="en-US" sz="1000" b="0" i="0" u="none" strike="noStrike" cap="none" normalizeH="0" baseline="0" dirty="0" smtClean="0">
                          <a:ln>
                            <a:noFill/>
                          </a:ln>
                          <a:solidFill>
                            <a:srgbClr val="003359"/>
                          </a:solidFill>
                          <a:effectLst/>
                          <a:latin typeface="Arial" pitchFamily="34" charset="0"/>
                          <a:ea typeface="ＭＳ Ｐゴシック" charset="-128"/>
                          <a:cs typeface="Arial" pitchFamily="34" charset="0"/>
                        </a:rPr>
                        <a:t> At the Doctor’s</a:t>
                      </a:r>
                      <a:endParaRPr kumimoji="0" lang="en-GB" altLang="en-US" sz="1000" b="0" i="0" u="none" strike="noStrike" cap="none" normalizeH="0" baseline="0" dirty="0">
                        <a:ln>
                          <a:noFill/>
                        </a:ln>
                        <a:solidFill>
                          <a:srgbClr val="003359"/>
                        </a:solidFill>
                        <a:effectLst/>
                        <a:latin typeface="Arial" pitchFamily="34" charset="0"/>
                        <a:ea typeface="ＭＳ Ｐゴシック" charset="-128"/>
                        <a:cs typeface="Arial" pitchFamily="34" charset="0"/>
                      </a:endParaRPr>
                    </a:p>
                  </a:txBody>
                  <a:tcPr marT="0" marB="0" anchor="ctr">
                    <a:lnL w="9525" cap="flat" cmpd="sng" algn="ctr">
                      <a:no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dirty="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dirty="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dirty="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12700" cmpd="sng">
                      <a:noFill/>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r>
            </a:tbl>
          </a:graphicData>
        </a:graphic>
      </p:graphicFrame>
      <p:sp>
        <p:nvSpPr>
          <p:cNvPr id="11" name="Vertical Text Placeholder 9"/>
          <p:cNvSpPr txBox="1">
            <a:spLocks/>
          </p:cNvSpPr>
          <p:nvPr/>
        </p:nvSpPr>
        <p:spPr>
          <a:xfrm rot="10800000">
            <a:off x="406400" y="1225549"/>
            <a:ext cx="247650" cy="1482481"/>
          </a:xfrm>
          <a:prstGeom prst="rect">
            <a:avLst/>
          </a:prstGeom>
        </p:spPr>
        <p:txBody>
          <a:bodyPr vert="eaVert" anchor="ctr" anchorCtr="0"/>
          <a:lstStyle>
            <a:lvl1pPr marL="0" indent="0" algn="ctr" defTabSz="457200" rtl="0" eaLnBrk="1" latinLnBrk="0" hangingPunct="1">
              <a:spcBef>
                <a:spcPct val="20000"/>
              </a:spcBef>
              <a:buFont typeface="Arial"/>
              <a:buNone/>
              <a:defRPr sz="1100" b="1" i="0" kern="1200">
                <a:solidFill>
                  <a:schemeClr val="bg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GB" dirty="0">
                <a:latin typeface="Arial" pitchFamily="34" charset="0"/>
                <a:cs typeface="Arial" pitchFamily="34" charset="0"/>
              </a:rPr>
              <a:t>Student </a:t>
            </a:r>
            <a:r>
              <a:rPr lang="en-GB" dirty="0" smtClean="0">
                <a:latin typeface="Arial" pitchFamily="34" charset="0"/>
                <a:cs typeface="Arial" pitchFamily="34" charset="0"/>
              </a:rPr>
              <a:t>3</a:t>
            </a:r>
            <a:endParaRPr lang="en-US" dirty="0">
              <a:latin typeface="Arial" pitchFamily="34" charset="0"/>
              <a:cs typeface="Arial" pitchFamily="34" charset="0"/>
            </a:endParaRPr>
          </a:p>
        </p:txBody>
      </p:sp>
      <p:sp>
        <p:nvSpPr>
          <p:cNvPr id="9" name="Rectangle 8"/>
          <p:cNvSpPr/>
          <p:nvPr/>
        </p:nvSpPr>
        <p:spPr>
          <a:xfrm>
            <a:off x="361950" y="3232150"/>
            <a:ext cx="8420100" cy="1548000"/>
          </a:xfrm>
          <a:prstGeom prst="rect">
            <a:avLst/>
          </a:prstGeom>
          <a:solidFill>
            <a:srgbClr val="E0F4F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10" name="TextBox 9"/>
          <p:cNvSpPr txBox="1"/>
          <p:nvPr/>
        </p:nvSpPr>
        <p:spPr>
          <a:xfrm>
            <a:off x="590550" y="3365500"/>
            <a:ext cx="2197100" cy="246221"/>
          </a:xfrm>
          <a:prstGeom prst="rect">
            <a:avLst/>
          </a:prstGeom>
        </p:spPr>
        <p:txBody>
          <a:bodyPr wrap="square" lIns="0" tIns="0" rIns="0" bIns="0" rtlCol="0">
            <a:spAutoFit/>
          </a:bodyPr>
          <a:lstStyle/>
          <a:p>
            <a:pPr algn="l"/>
            <a:r>
              <a:rPr lang="en-US" sz="1600" b="1" i="0" dirty="0">
                <a:solidFill>
                  <a:srgbClr val="003359"/>
                </a:solidFill>
                <a:latin typeface="Arial" pitchFamily="34" charset="0"/>
                <a:cs typeface="Arial" pitchFamily="34" charset="0"/>
              </a:rPr>
              <a:t>Feedback</a:t>
            </a:r>
          </a:p>
        </p:txBody>
      </p:sp>
      <p:grpSp>
        <p:nvGrpSpPr>
          <p:cNvPr id="13" name="Group 12"/>
          <p:cNvGrpSpPr/>
          <p:nvPr/>
        </p:nvGrpSpPr>
        <p:grpSpPr>
          <a:xfrm>
            <a:off x="0" y="446088"/>
            <a:ext cx="9144000" cy="72000"/>
            <a:chOff x="0" y="446088"/>
            <a:chExt cx="9144000" cy="72000"/>
          </a:xfrm>
        </p:grpSpPr>
        <p:sp>
          <p:nvSpPr>
            <p:cNvPr id="14" name="Rectangle 13"/>
            <p:cNvSpPr/>
            <p:nvPr/>
          </p:nvSpPr>
          <p:spPr>
            <a:xfrm>
              <a:off x="0" y="446088"/>
              <a:ext cx="9144000" cy="72000"/>
            </a:xfrm>
            <a:prstGeom prst="rect">
              <a:avLst/>
            </a:prstGeom>
            <a:solidFill>
              <a:srgbClr val="FF8E7E">
                <a:alpha val="74902"/>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17" name="Rectangle 16"/>
            <p:cNvSpPr/>
            <p:nvPr/>
          </p:nvSpPr>
          <p:spPr>
            <a:xfrm>
              <a:off x="1" y="446088"/>
              <a:ext cx="358774" cy="72000"/>
            </a:xfrm>
            <a:prstGeom prst="rect">
              <a:avLst/>
            </a:prstGeom>
            <a:solidFill>
              <a:srgbClr val="FF8E7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grpSp>
    </p:spTree>
    <p:extLst>
      <p:ext uri="{BB962C8B-B14F-4D97-AF65-F5344CB8AC3E}">
        <p14:creationId xmlns:p14="http://schemas.microsoft.com/office/powerpoint/2010/main" val="116558880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0" y="1"/>
            <a:ext cx="9144000" cy="447674"/>
          </a:xfrm>
          <a:prstGeom prst="rect">
            <a:avLst/>
          </a:prstGeom>
          <a:solidFill>
            <a:srgbClr val="00335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16" name="Title 8"/>
          <p:cNvSpPr txBox="1">
            <a:spLocks/>
          </p:cNvSpPr>
          <p:nvPr/>
        </p:nvSpPr>
        <p:spPr>
          <a:xfrm>
            <a:off x="355600" y="104775"/>
            <a:ext cx="5168900" cy="246221"/>
          </a:xfrm>
          <a:prstGeom prst="rect">
            <a:avLst/>
          </a:prstGeom>
        </p:spPr>
        <p:txBody>
          <a:bodyPr vert="horz" wrap="square" lIns="0" tIns="0" rIns="0" bIns="0">
            <a:spAutoFit/>
          </a:bodyPr>
          <a:lstStyle>
            <a:lvl1pPr algn="l" defTabSz="457200" rtl="0" eaLnBrk="1" latinLnBrk="0" hangingPunct="1">
              <a:spcBef>
                <a:spcPct val="0"/>
              </a:spcBef>
              <a:buNone/>
              <a:defRPr sz="1600" b="1" i="0" kern="1200">
                <a:solidFill>
                  <a:srgbClr val="FFFFFF"/>
                </a:solidFill>
                <a:latin typeface="Arial"/>
                <a:ea typeface="+mj-ea"/>
                <a:cs typeface="Arial"/>
              </a:defRPr>
            </a:lvl1pPr>
          </a:lstStyle>
          <a:p>
            <a:r>
              <a:rPr lang="en-US" dirty="0">
                <a:latin typeface="Arial" pitchFamily="34" charset="0"/>
                <a:cs typeface="Arial" pitchFamily="34" charset="0"/>
              </a:rPr>
              <a:t>Encounter 16</a:t>
            </a:r>
          </a:p>
        </p:txBody>
      </p:sp>
      <p:sp>
        <p:nvSpPr>
          <p:cNvPr id="12" name="TextBox 11"/>
          <p:cNvSpPr txBox="1"/>
          <p:nvPr/>
        </p:nvSpPr>
        <p:spPr>
          <a:xfrm>
            <a:off x="6591300" y="107950"/>
            <a:ext cx="2197100" cy="246221"/>
          </a:xfrm>
          <a:prstGeom prst="rect">
            <a:avLst/>
          </a:prstGeom>
        </p:spPr>
        <p:txBody>
          <a:bodyPr wrap="square" lIns="0" tIns="0" rIns="0" bIns="0" rtlCol="0">
            <a:spAutoFit/>
          </a:bodyPr>
          <a:lstStyle/>
          <a:p>
            <a:pPr algn="r"/>
            <a:r>
              <a:rPr lang="en-US" sz="1600" dirty="0">
                <a:solidFill>
                  <a:srgbClr val="FFFFFF"/>
                </a:solidFill>
                <a:latin typeface="Arial" pitchFamily="34" charset="0"/>
                <a:cs typeface="Arial" pitchFamily="34" charset="0"/>
              </a:rPr>
              <a:t>Overall Feedback</a:t>
            </a:r>
            <a:endParaRPr lang="en-US" sz="1600" b="0" i="0" dirty="0">
              <a:solidFill>
                <a:srgbClr val="FFFFFF"/>
              </a:solidFill>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1960459265"/>
              </p:ext>
            </p:extLst>
          </p:nvPr>
        </p:nvGraphicFramePr>
        <p:xfrm>
          <a:off x="361950" y="857250"/>
          <a:ext cx="8420104" cy="1857490"/>
        </p:xfrm>
        <a:graphic>
          <a:graphicData uri="http://schemas.openxmlformats.org/drawingml/2006/table">
            <a:tbl>
              <a:tblPr firstRow="1" firstCol="1" bandRow="1">
                <a:tableStyleId>{5C22544A-7EE6-4342-B048-85BDC9FD1C3A}</a:tableStyleId>
              </a:tblPr>
              <a:tblGrid>
                <a:gridCol w="330200"/>
                <a:gridCol w="4102100"/>
                <a:gridCol w="996951"/>
                <a:gridCol w="996951"/>
                <a:gridCol w="996951"/>
                <a:gridCol w="996951"/>
              </a:tblGrid>
              <a:tr h="336550">
                <a:tc>
                  <a:txBody>
                    <a:bodyPr/>
                    <a:lstStyle/>
                    <a:p>
                      <a:pPr>
                        <a:lnSpc>
                          <a:spcPts val="1000"/>
                        </a:lnSpc>
                      </a:pPr>
                      <a:endParaRPr lang="en-US" sz="1000" b="0" i="0" dirty="0">
                        <a:latin typeface="Arial" pitchFamily="34" charset="0"/>
                        <a:cs typeface="Arial" pitchFamily="34" charset="0"/>
                      </a:endParaRPr>
                    </a:p>
                  </a:txBody>
                  <a:tcPr marT="0" marB="0" anchor="ctr">
                    <a:lnB w="38100" cmpd="sng">
                      <a:noFill/>
                    </a:lnB>
                    <a:noFill/>
                  </a:tcPr>
                </a:tc>
                <a:tc>
                  <a:txBody>
                    <a:bodyPr/>
                    <a:lstStyle/>
                    <a:p>
                      <a:pPr>
                        <a:lnSpc>
                          <a:spcPts val="1000"/>
                        </a:lnSpc>
                      </a:pPr>
                      <a:endParaRPr lang="en-US" sz="1000" b="0" i="0" dirty="0">
                        <a:latin typeface="Arial" pitchFamily="34" charset="0"/>
                        <a:cs typeface="Arial" pitchFamily="34" charset="0"/>
                      </a:endParaRPr>
                    </a:p>
                  </a:txBody>
                  <a:tcPr marT="0" marB="0" anchor="ctr">
                    <a:lnR w="12700" cmpd="sng">
                      <a:noFill/>
                    </a:lnR>
                    <a:lnB w="38100" cmpd="sng">
                      <a:noFill/>
                    </a:lnB>
                    <a:noFill/>
                  </a:tcPr>
                </a:tc>
                <a:tc>
                  <a:txBody>
                    <a:bodyPr/>
                    <a:lstStyle/>
                    <a:p>
                      <a:pPr algn="ctr">
                        <a:lnSpc>
                          <a:spcPts val="1000"/>
                        </a:lnSpc>
                      </a:pPr>
                      <a:r>
                        <a:rPr lang="en-US" sz="1000" b="1" i="0">
                          <a:solidFill>
                            <a:srgbClr val="003359"/>
                          </a:solidFill>
                          <a:latin typeface="Arial" pitchFamily="34" charset="0"/>
                          <a:cs typeface="Arial" pitchFamily="34" charset="0"/>
                        </a:rPr>
                        <a:t>Great job!</a:t>
                      </a:r>
                    </a:p>
                  </a:txBody>
                  <a:tcPr marT="0" marB="0" anchor="ctr">
                    <a:lnL w="12700" cmpd="sng">
                      <a:noFill/>
                    </a:lnL>
                    <a:lnR w="9525" cap="flat" cmpd="sng" algn="ctr">
                      <a:solidFill>
                        <a:prstClr val="white"/>
                      </a:solidFill>
                      <a:prstDash val="solid"/>
                      <a:round/>
                      <a:headEnd type="none" w="med" len="med"/>
                      <a:tailEnd type="none" w="med" len="med"/>
                    </a:lnR>
                    <a:lnT w="127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95DCEE"/>
                    </a:solidFill>
                  </a:tcPr>
                </a:tc>
                <a:tc>
                  <a:txBody>
                    <a:bodyPr/>
                    <a:lstStyle/>
                    <a:p>
                      <a:pPr algn="ctr">
                        <a:lnSpc>
                          <a:spcPts val="1000"/>
                        </a:lnSpc>
                      </a:pPr>
                      <a:r>
                        <a:rPr lang="en-US" sz="1000" b="1" i="0">
                          <a:solidFill>
                            <a:srgbClr val="003359"/>
                          </a:solidFill>
                          <a:latin typeface="Arial" pitchFamily="34" charset="0"/>
                          <a:cs typeface="Arial" pitchFamily="34" charset="0"/>
                        </a:rPr>
                        <a:t>Well done</a:t>
                      </a: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127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95DCEE"/>
                    </a:solidFill>
                  </a:tcPr>
                </a:tc>
                <a:tc>
                  <a:txBody>
                    <a:bodyPr/>
                    <a:lstStyle/>
                    <a:p>
                      <a:pPr algn="ctr">
                        <a:lnSpc>
                          <a:spcPts val="1000"/>
                        </a:lnSpc>
                      </a:pPr>
                      <a:r>
                        <a:rPr lang="en-US" sz="1000" b="1" i="0">
                          <a:solidFill>
                            <a:srgbClr val="003359"/>
                          </a:solidFill>
                          <a:latin typeface="Arial" pitchFamily="34" charset="0"/>
                          <a:cs typeface="Arial" pitchFamily="34" charset="0"/>
                        </a:rPr>
                        <a:t>Good try</a:t>
                      </a: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127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95DCEE"/>
                    </a:solidFill>
                  </a:tcPr>
                </a:tc>
                <a:tc>
                  <a:txBody>
                    <a:bodyPr/>
                    <a:lstStyle/>
                    <a:p>
                      <a:pPr algn="ctr">
                        <a:lnSpc>
                          <a:spcPts val="1000"/>
                        </a:lnSpc>
                      </a:pPr>
                      <a:r>
                        <a:rPr lang="en-US" sz="1000" b="1" i="0">
                          <a:solidFill>
                            <a:srgbClr val="003359"/>
                          </a:solidFill>
                          <a:latin typeface="Arial" pitchFamily="34" charset="0"/>
                          <a:cs typeface="Arial" pitchFamily="34" charset="0"/>
                        </a:rPr>
                        <a:t>Need more practice</a:t>
                      </a:r>
                    </a:p>
                  </a:txBody>
                  <a:tcPr marT="0" marB="0" anchor="ctr">
                    <a:lnL w="9525" cap="flat" cmpd="sng" algn="ctr">
                      <a:solidFill>
                        <a:prstClr val="white"/>
                      </a:solidFill>
                      <a:prstDash val="solid"/>
                      <a:round/>
                      <a:headEnd type="none" w="med" len="med"/>
                      <a:tailEnd type="none" w="med" len="med"/>
                    </a:lnL>
                    <a:lnR w="12700" cmpd="sng">
                      <a:noFill/>
                    </a:lnR>
                    <a:lnT w="127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95DCEE"/>
                    </a:solidFill>
                  </a:tcPr>
                </a:tc>
              </a:tr>
              <a:tr h="304188">
                <a:tc rowSpan="4">
                  <a:txBody>
                    <a:bodyPr/>
                    <a:lstStyle/>
                    <a:p>
                      <a:pPr algn="ctr">
                        <a:lnSpc>
                          <a:spcPts val="1000"/>
                        </a:lnSpc>
                      </a:pPr>
                      <a:endParaRPr lang="en-US" sz="1000" b="0" i="0" kern="1500" spc="30" dirty="0">
                        <a:solidFill>
                          <a:schemeClr val="bg1"/>
                        </a:solidFill>
                        <a:latin typeface="Arial" pitchFamily="34" charset="0"/>
                        <a:cs typeface="Arial" pitchFamily="34" charset="0"/>
                      </a:endParaRPr>
                    </a:p>
                  </a:txBody>
                  <a:tcPr marT="0" marB="0" vert="vert270" anchor="ctr">
                    <a:lnL w="12700" cmpd="sng">
                      <a:noFill/>
                    </a:lnL>
                    <a:lnR w="9525" cap="flat" cmpd="sng" algn="ctr">
                      <a:noFill/>
                      <a:prstDash val="solid"/>
                      <a:round/>
                      <a:headEnd type="none" w="med" len="med"/>
                      <a:tailEnd type="none" w="med" len="med"/>
                    </a:lnR>
                    <a:lnT w="381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003359"/>
                    </a:solidFill>
                  </a:tcPr>
                </a:tc>
                <a:tc>
                  <a:txBody>
                    <a:bodyPr/>
                    <a:lstStyle/>
                    <a:p>
                      <a:pPr>
                        <a:lnSpc>
                          <a:spcPts val="1000"/>
                        </a:lnSpc>
                      </a:pPr>
                      <a:r>
                        <a:rPr kumimoji="0" lang="en-US" altLang="en-US" sz="1000" b="1" i="0" u="none" strike="noStrike" cap="none" normalizeH="0" baseline="0" dirty="0" smtClean="0">
                          <a:ln>
                            <a:noFill/>
                          </a:ln>
                          <a:solidFill>
                            <a:srgbClr val="003359"/>
                          </a:solidFill>
                          <a:effectLst/>
                          <a:latin typeface="Arial" pitchFamily="34" charset="0"/>
                          <a:ea typeface="ＭＳ Ｐゴシック" charset="-128"/>
                          <a:cs typeface="Arial" pitchFamily="34" charset="0"/>
                        </a:rPr>
                        <a:t>Activity 2.1: </a:t>
                      </a:r>
                      <a:r>
                        <a:rPr kumimoji="0" lang="en-US" altLang="en-US" sz="1000" b="0" i="0" u="none" strike="noStrike" cap="none" normalizeH="0" baseline="0" dirty="0" smtClean="0">
                          <a:ln>
                            <a:noFill/>
                          </a:ln>
                          <a:solidFill>
                            <a:srgbClr val="003359"/>
                          </a:solidFill>
                          <a:effectLst/>
                          <a:latin typeface="Arial" pitchFamily="34" charset="0"/>
                          <a:ea typeface="ＭＳ Ｐゴシック" charset="-128"/>
                          <a:cs typeface="Arial" pitchFamily="34" charset="0"/>
                        </a:rPr>
                        <a:t>Body Parts</a:t>
                      </a:r>
                      <a:endParaRPr lang="en-US" sz="1000" b="0" i="0" kern="1200" baseline="0" dirty="0">
                        <a:solidFill>
                          <a:srgbClr val="003359"/>
                        </a:solidFill>
                        <a:latin typeface="Arial" pitchFamily="34" charset="0"/>
                        <a:ea typeface="+mn-ea"/>
                        <a:cs typeface="Arial" pitchFamily="34" charset="0"/>
                      </a:endParaRPr>
                    </a:p>
                  </a:txBody>
                  <a:tcPr marT="0" marB="0" anchor="ctr">
                    <a:lnL w="9525" cap="flat" cmpd="sng" algn="ctr">
                      <a:noFill/>
                      <a:prstDash val="solid"/>
                      <a:round/>
                      <a:headEnd type="none" w="med" len="med"/>
                      <a:tailEnd type="none" w="med" len="med"/>
                    </a:lnL>
                    <a:lnR w="9525" cap="flat" cmpd="sng" algn="ctr">
                      <a:solidFill>
                        <a:prstClr val="white"/>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dirty="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12700" cmpd="sng">
                      <a:noFill/>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r>
              <a:tr h="304188">
                <a:tc vMerge="1">
                  <a:txBody>
                    <a:bodyPr/>
                    <a:lstStyle/>
                    <a:p>
                      <a:pPr>
                        <a:lnSpc>
                          <a:spcPts val="1000"/>
                        </a:lnSpc>
                      </a:pPr>
                      <a:endParaRPr lang="en-US" sz="1000" b="0" i="0">
                        <a:latin typeface="Arial"/>
                        <a:cs typeface="Arial"/>
                      </a:endParaRPr>
                    </a:p>
                  </a:txBody>
                  <a:tcPr anchor="ctr"/>
                </a:tc>
                <a:tc>
                  <a:txBody>
                    <a:bodyPr/>
                    <a:lstStyle/>
                    <a:p>
                      <a:pPr marL="0" marR="0" indent="0" algn="l" defTabSz="457200" rtl="0" eaLnBrk="1" fontAlgn="auto" latinLnBrk="0" hangingPunct="1">
                        <a:lnSpc>
                          <a:spcPts val="1000"/>
                        </a:lnSpc>
                        <a:spcBef>
                          <a:spcPts val="0"/>
                        </a:spcBef>
                        <a:spcAft>
                          <a:spcPts val="0"/>
                        </a:spcAft>
                        <a:buClrTx/>
                        <a:buSzTx/>
                        <a:buFontTx/>
                        <a:buNone/>
                        <a:tabLst/>
                        <a:defRPr/>
                      </a:pPr>
                      <a:r>
                        <a:rPr kumimoji="0" lang="en-US" altLang="en-US" sz="1000" b="1" i="0" u="none" strike="noStrike" cap="none" normalizeH="0" baseline="0" dirty="0" smtClean="0">
                          <a:ln>
                            <a:noFill/>
                          </a:ln>
                          <a:solidFill>
                            <a:srgbClr val="003359"/>
                          </a:solidFill>
                          <a:effectLst/>
                          <a:latin typeface="Arial" pitchFamily="34" charset="0"/>
                          <a:ea typeface="ＭＳ Ｐゴシック" charset="-128"/>
                          <a:cs typeface="Arial" pitchFamily="34" charset="0"/>
                        </a:rPr>
                        <a:t>Activity 2.2:</a:t>
                      </a:r>
                      <a:r>
                        <a:rPr kumimoji="0" lang="en-US" altLang="en-US" sz="1000" b="0" i="0" u="none" strike="noStrike" cap="none" normalizeH="0" baseline="0" dirty="0" smtClean="0">
                          <a:ln>
                            <a:noFill/>
                          </a:ln>
                          <a:solidFill>
                            <a:srgbClr val="003359"/>
                          </a:solidFill>
                          <a:effectLst/>
                          <a:latin typeface="Arial" pitchFamily="34" charset="0"/>
                          <a:ea typeface="ＭＳ Ｐゴシック" charset="-128"/>
                          <a:cs typeface="Arial" pitchFamily="34" charset="0"/>
                        </a:rPr>
                        <a:t> I Feel Sick</a:t>
                      </a:r>
                      <a:endParaRPr lang="en-US" sz="1000" b="0" i="0" dirty="0">
                        <a:solidFill>
                          <a:srgbClr val="003359"/>
                        </a:solidFill>
                        <a:latin typeface="Arial" pitchFamily="34" charset="0"/>
                        <a:cs typeface="Arial" pitchFamily="34" charset="0"/>
                      </a:endParaRPr>
                    </a:p>
                  </a:txBody>
                  <a:tcPr marT="0" marB="0" anchor="ctr">
                    <a:lnL w="9525" cap="flat" cmpd="sng" algn="ctr">
                      <a:noFill/>
                      <a:prstDash val="solid"/>
                      <a:round/>
                      <a:headEnd type="none" w="med" len="med"/>
                      <a:tailEnd type="none" w="med" len="med"/>
                    </a:lnL>
                    <a:lnR w="9525" cap="flat" cmpd="sng" algn="ctr">
                      <a:solidFill>
                        <a:prstClr val="white"/>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dirty="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dirty="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dirty="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dirty="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12700" cmpd="sng">
                      <a:noFill/>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E0F4F8"/>
                    </a:solidFill>
                  </a:tcPr>
                </a:tc>
              </a:tr>
              <a:tr h="304188">
                <a:tc vMerge="1">
                  <a:txBody>
                    <a:bodyPr/>
                    <a:lstStyle/>
                    <a:p>
                      <a:pPr>
                        <a:lnSpc>
                          <a:spcPts val="1000"/>
                        </a:lnSpc>
                      </a:pPr>
                      <a:endParaRPr lang="en-US" sz="1000" b="0" i="0">
                        <a:latin typeface="Arial"/>
                        <a:cs typeface="Arial"/>
                      </a:endParaRPr>
                    </a:p>
                  </a:txBody>
                  <a:tcPr anchor="ctr"/>
                </a:tc>
                <a:tc>
                  <a:txBody>
                    <a:bodyPr/>
                    <a:lstStyle/>
                    <a:p>
                      <a:pPr>
                        <a:lnSpc>
                          <a:spcPts val="1000"/>
                        </a:lnSpc>
                      </a:pPr>
                      <a:r>
                        <a:rPr kumimoji="0" lang="en-US" altLang="en-US" sz="1000" b="1" i="0" u="none" strike="noStrike" cap="none" normalizeH="0" baseline="0" dirty="0" smtClean="0">
                          <a:ln>
                            <a:noFill/>
                          </a:ln>
                          <a:solidFill>
                            <a:srgbClr val="003359"/>
                          </a:solidFill>
                          <a:effectLst/>
                          <a:latin typeface="Arial" pitchFamily="34" charset="0"/>
                          <a:ea typeface="ＭＳ Ｐゴシック" charset="-128"/>
                          <a:cs typeface="Arial" pitchFamily="34" charset="0"/>
                        </a:rPr>
                        <a:t>Activity 3.1:</a:t>
                      </a:r>
                      <a:r>
                        <a:rPr kumimoji="0" lang="en-US" altLang="en-US" sz="1000" b="0" i="0" u="none" strike="noStrike" cap="none" normalizeH="0" baseline="0" dirty="0" smtClean="0">
                          <a:ln>
                            <a:noFill/>
                          </a:ln>
                          <a:solidFill>
                            <a:srgbClr val="003359"/>
                          </a:solidFill>
                          <a:effectLst/>
                          <a:latin typeface="Arial" pitchFamily="34" charset="0"/>
                          <a:ea typeface="ＭＳ Ｐゴシック" charset="-128"/>
                          <a:cs typeface="Arial" pitchFamily="34" charset="0"/>
                        </a:rPr>
                        <a:t> Whose Is It?</a:t>
                      </a:r>
                      <a:endParaRPr lang="en-US" sz="1000" b="0" i="0" dirty="0">
                        <a:solidFill>
                          <a:srgbClr val="003359"/>
                        </a:solidFill>
                        <a:latin typeface="Arial" pitchFamily="34" charset="0"/>
                        <a:cs typeface="Arial" pitchFamily="34" charset="0"/>
                      </a:endParaRPr>
                    </a:p>
                  </a:txBody>
                  <a:tcPr marT="0" marB="0" anchor="ctr">
                    <a:lnL w="9525" cap="flat" cmpd="sng" algn="ctr">
                      <a:noFill/>
                      <a:prstDash val="solid"/>
                      <a:round/>
                      <a:headEnd type="none" w="med" len="med"/>
                      <a:tailEnd type="none" w="med" len="med"/>
                    </a:lnL>
                    <a:lnR w="9525" cap="flat" cmpd="sng" algn="ctr">
                      <a:solidFill>
                        <a:prstClr val="white"/>
                      </a:solidFill>
                      <a:prstDash val="solid"/>
                      <a:round/>
                      <a:headEnd type="none" w="med" len="med"/>
                      <a:tailEnd type="none" w="med" len="med"/>
                    </a:lnR>
                    <a:lnT w="127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dirty="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dirty="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dirty="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dirty="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12700" cmpd="sng">
                      <a:noFill/>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r>
              <a:tr h="304188">
                <a:tc vMerge="1">
                  <a:txBody>
                    <a:bodyPr/>
                    <a:lstStyle/>
                    <a:p>
                      <a:endParaRPr lang="en-US"/>
                    </a:p>
                  </a:txBody>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GB" altLang="en-US" sz="1000" b="1" i="0" u="none" strike="noStrike" cap="none" normalizeH="0" baseline="0" dirty="0" smtClean="0">
                          <a:ln>
                            <a:noFill/>
                          </a:ln>
                          <a:solidFill>
                            <a:srgbClr val="003359"/>
                          </a:solidFill>
                          <a:effectLst/>
                          <a:latin typeface="Arial" pitchFamily="34" charset="0"/>
                          <a:ea typeface="ＭＳ Ｐゴシック" charset="-128"/>
                          <a:cs typeface="Arial" pitchFamily="34" charset="0"/>
                        </a:rPr>
                        <a:t>Activity 4.1:</a:t>
                      </a:r>
                      <a:r>
                        <a:rPr kumimoji="0" lang="en-GB" altLang="en-US" sz="1000" b="0" i="0" u="none" strike="noStrike" cap="none" normalizeH="0" baseline="0" dirty="0" smtClean="0">
                          <a:ln>
                            <a:noFill/>
                          </a:ln>
                          <a:solidFill>
                            <a:srgbClr val="003359"/>
                          </a:solidFill>
                          <a:effectLst/>
                          <a:latin typeface="Arial" pitchFamily="34" charset="0"/>
                          <a:ea typeface="ＭＳ Ｐゴシック" charset="-128"/>
                          <a:cs typeface="Arial" pitchFamily="34" charset="0"/>
                        </a:rPr>
                        <a:t> Give It Back!</a:t>
                      </a:r>
                      <a:endParaRPr kumimoji="0" lang="en-GB" altLang="en-US" sz="1000" b="0" i="0" u="none" strike="noStrike" cap="none" normalizeH="0" baseline="0" dirty="0">
                        <a:ln>
                          <a:noFill/>
                        </a:ln>
                        <a:solidFill>
                          <a:srgbClr val="003359"/>
                        </a:solidFill>
                        <a:effectLst/>
                        <a:latin typeface="Arial" pitchFamily="34" charset="0"/>
                        <a:ea typeface="ＭＳ Ｐゴシック" charset="-128"/>
                        <a:cs typeface="Arial" pitchFamily="34" charset="0"/>
                      </a:endParaRPr>
                    </a:p>
                  </a:txBody>
                  <a:tcPr marT="0" marB="0" anchor="ctr">
                    <a:lnL w="9525" cap="flat" cmpd="sng" algn="ctr">
                      <a:no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dirty="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dirty="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dirty="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dirty="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12700" cmpd="sng">
                      <a:noFill/>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E0F4F8"/>
                    </a:solidFill>
                  </a:tcPr>
                </a:tc>
              </a:tr>
              <a:tr h="304188">
                <a:tc>
                  <a:txBody>
                    <a:bodyPr/>
                    <a:lstStyle/>
                    <a:p>
                      <a:pPr algn="ctr">
                        <a:lnSpc>
                          <a:spcPts val="1000"/>
                        </a:lnSpc>
                      </a:pPr>
                      <a:endParaRPr lang="en-US" sz="1000" b="0" i="0" kern="1500" spc="30" dirty="0">
                        <a:solidFill>
                          <a:schemeClr val="bg1"/>
                        </a:solidFill>
                        <a:latin typeface="Arial" pitchFamily="34" charset="0"/>
                        <a:cs typeface="Arial" pitchFamily="34" charset="0"/>
                      </a:endParaRPr>
                    </a:p>
                  </a:txBody>
                  <a:tcPr marT="0" marB="0" vert="vert270" anchor="ctr">
                    <a:lnL w="12700" cmpd="sng">
                      <a:noFill/>
                    </a:lnL>
                    <a:lnR w="9525" cap="flat" cmpd="sng" algn="ctr">
                      <a:noFill/>
                      <a:prstDash val="solid"/>
                      <a:round/>
                      <a:headEnd type="none" w="med" len="med"/>
                      <a:tailEnd type="none" w="med" len="med"/>
                    </a:lnR>
                    <a:lnT w="38100" cmpd="sng">
                      <a:noFill/>
                    </a:lnT>
                    <a:lnB w="9525"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rgbClr val="00335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GB" altLang="en-US" sz="1000" b="1" i="0" u="none" strike="noStrike" cap="none" normalizeH="0" baseline="0" dirty="0" smtClean="0">
                          <a:ln>
                            <a:noFill/>
                          </a:ln>
                          <a:solidFill>
                            <a:srgbClr val="003359"/>
                          </a:solidFill>
                          <a:effectLst/>
                          <a:latin typeface="Arial" pitchFamily="34" charset="0"/>
                          <a:ea typeface="ＭＳ Ｐゴシック" charset="-128"/>
                          <a:cs typeface="Arial" pitchFamily="34" charset="0"/>
                        </a:rPr>
                        <a:t>Activity 4.2:</a:t>
                      </a:r>
                      <a:r>
                        <a:rPr kumimoji="0" lang="en-GB" altLang="en-US" sz="1000" b="0" i="0" u="none" strike="noStrike" cap="none" normalizeH="0" baseline="0" dirty="0" smtClean="0">
                          <a:ln>
                            <a:noFill/>
                          </a:ln>
                          <a:solidFill>
                            <a:srgbClr val="003359"/>
                          </a:solidFill>
                          <a:effectLst/>
                          <a:latin typeface="Arial" pitchFamily="34" charset="0"/>
                          <a:ea typeface="ＭＳ Ｐゴシック" charset="-128"/>
                          <a:cs typeface="Arial" pitchFamily="34" charset="0"/>
                        </a:rPr>
                        <a:t> At the Doctor’s</a:t>
                      </a:r>
                      <a:endParaRPr kumimoji="0" lang="en-GB" altLang="en-US" sz="1000" b="0" i="0" u="none" strike="noStrike" cap="none" normalizeH="0" baseline="0" dirty="0">
                        <a:ln>
                          <a:noFill/>
                        </a:ln>
                        <a:solidFill>
                          <a:srgbClr val="003359"/>
                        </a:solidFill>
                        <a:effectLst/>
                        <a:latin typeface="Arial" pitchFamily="34" charset="0"/>
                        <a:ea typeface="ＭＳ Ｐゴシック" charset="-128"/>
                        <a:cs typeface="Arial" pitchFamily="34" charset="0"/>
                      </a:endParaRPr>
                    </a:p>
                  </a:txBody>
                  <a:tcPr marT="0" marB="0" anchor="ctr">
                    <a:lnL w="9525" cap="flat" cmpd="sng" algn="ctr">
                      <a:no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dirty="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dirty="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dirty="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12700" cmpd="sng">
                      <a:noFill/>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r>
            </a:tbl>
          </a:graphicData>
        </a:graphic>
      </p:graphicFrame>
      <p:sp>
        <p:nvSpPr>
          <p:cNvPr id="11" name="Vertical Text Placeholder 9"/>
          <p:cNvSpPr txBox="1">
            <a:spLocks/>
          </p:cNvSpPr>
          <p:nvPr/>
        </p:nvSpPr>
        <p:spPr>
          <a:xfrm rot="10800000">
            <a:off x="406400" y="1225549"/>
            <a:ext cx="247650" cy="1482481"/>
          </a:xfrm>
          <a:prstGeom prst="rect">
            <a:avLst/>
          </a:prstGeom>
        </p:spPr>
        <p:txBody>
          <a:bodyPr vert="eaVert" anchor="ctr" anchorCtr="0"/>
          <a:lstStyle>
            <a:lvl1pPr marL="0" indent="0" algn="ctr" defTabSz="457200" rtl="0" eaLnBrk="1" latinLnBrk="0" hangingPunct="1">
              <a:spcBef>
                <a:spcPct val="20000"/>
              </a:spcBef>
              <a:buFont typeface="Arial"/>
              <a:buNone/>
              <a:defRPr sz="1100" b="1" i="0" kern="1200">
                <a:solidFill>
                  <a:schemeClr val="bg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GB" dirty="0">
                <a:latin typeface="Arial" pitchFamily="34" charset="0"/>
                <a:cs typeface="Arial" pitchFamily="34" charset="0"/>
              </a:rPr>
              <a:t>Student </a:t>
            </a:r>
            <a:r>
              <a:rPr lang="en-GB" dirty="0" smtClean="0">
                <a:latin typeface="Arial" pitchFamily="34" charset="0"/>
                <a:cs typeface="Arial" pitchFamily="34" charset="0"/>
              </a:rPr>
              <a:t>4</a:t>
            </a:r>
            <a:endParaRPr lang="en-US" dirty="0">
              <a:latin typeface="Arial" pitchFamily="34" charset="0"/>
              <a:cs typeface="Arial" pitchFamily="34" charset="0"/>
            </a:endParaRPr>
          </a:p>
        </p:txBody>
      </p:sp>
      <p:sp>
        <p:nvSpPr>
          <p:cNvPr id="9" name="Rectangle 8"/>
          <p:cNvSpPr/>
          <p:nvPr/>
        </p:nvSpPr>
        <p:spPr>
          <a:xfrm>
            <a:off x="361950" y="3232150"/>
            <a:ext cx="8420100" cy="1548000"/>
          </a:xfrm>
          <a:prstGeom prst="rect">
            <a:avLst/>
          </a:prstGeom>
          <a:solidFill>
            <a:srgbClr val="E0F4F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10" name="TextBox 9"/>
          <p:cNvSpPr txBox="1"/>
          <p:nvPr/>
        </p:nvSpPr>
        <p:spPr>
          <a:xfrm>
            <a:off x="590550" y="3365500"/>
            <a:ext cx="2197100" cy="246221"/>
          </a:xfrm>
          <a:prstGeom prst="rect">
            <a:avLst/>
          </a:prstGeom>
        </p:spPr>
        <p:txBody>
          <a:bodyPr wrap="square" lIns="0" tIns="0" rIns="0" bIns="0" rtlCol="0">
            <a:spAutoFit/>
          </a:bodyPr>
          <a:lstStyle/>
          <a:p>
            <a:pPr algn="l"/>
            <a:r>
              <a:rPr lang="en-US" sz="1600" b="1" i="0" dirty="0">
                <a:solidFill>
                  <a:srgbClr val="003359"/>
                </a:solidFill>
                <a:latin typeface="Arial" pitchFamily="34" charset="0"/>
                <a:cs typeface="Arial" pitchFamily="34" charset="0"/>
              </a:rPr>
              <a:t>Feedback</a:t>
            </a:r>
          </a:p>
        </p:txBody>
      </p:sp>
      <p:grpSp>
        <p:nvGrpSpPr>
          <p:cNvPr id="42" name="Group 41"/>
          <p:cNvGrpSpPr/>
          <p:nvPr/>
        </p:nvGrpSpPr>
        <p:grpSpPr>
          <a:xfrm>
            <a:off x="0" y="446088"/>
            <a:ext cx="9144000" cy="72000"/>
            <a:chOff x="0" y="446088"/>
            <a:chExt cx="9144000" cy="72000"/>
          </a:xfrm>
        </p:grpSpPr>
        <p:sp>
          <p:nvSpPr>
            <p:cNvPr id="43" name="Rectangle 42"/>
            <p:cNvSpPr/>
            <p:nvPr/>
          </p:nvSpPr>
          <p:spPr>
            <a:xfrm>
              <a:off x="0" y="446088"/>
              <a:ext cx="9144000" cy="72000"/>
            </a:xfrm>
            <a:prstGeom prst="rect">
              <a:avLst/>
            </a:prstGeom>
            <a:solidFill>
              <a:srgbClr val="FF8E7E">
                <a:alpha val="74902"/>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44" name="Rectangle 43"/>
            <p:cNvSpPr/>
            <p:nvPr/>
          </p:nvSpPr>
          <p:spPr>
            <a:xfrm>
              <a:off x="1" y="446088"/>
              <a:ext cx="358774" cy="72000"/>
            </a:xfrm>
            <a:prstGeom prst="rect">
              <a:avLst/>
            </a:prstGeom>
            <a:solidFill>
              <a:srgbClr val="FF8E7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grpSp>
    </p:spTree>
    <p:extLst>
      <p:ext uri="{BB962C8B-B14F-4D97-AF65-F5344CB8AC3E}">
        <p14:creationId xmlns:p14="http://schemas.microsoft.com/office/powerpoint/2010/main" val="413791083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Rectangle 67"/>
          <p:cNvSpPr/>
          <p:nvPr/>
        </p:nvSpPr>
        <p:spPr>
          <a:xfrm>
            <a:off x="0" y="1"/>
            <a:ext cx="9144000" cy="447674"/>
          </a:xfrm>
          <a:prstGeom prst="rect">
            <a:avLst/>
          </a:prstGeom>
          <a:solidFill>
            <a:srgbClr val="00335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70" name="Title 8"/>
          <p:cNvSpPr txBox="1">
            <a:spLocks/>
          </p:cNvSpPr>
          <p:nvPr/>
        </p:nvSpPr>
        <p:spPr>
          <a:xfrm>
            <a:off x="355600" y="104775"/>
            <a:ext cx="5168900" cy="246221"/>
          </a:xfrm>
          <a:prstGeom prst="rect">
            <a:avLst/>
          </a:prstGeom>
        </p:spPr>
        <p:txBody>
          <a:bodyPr vert="horz" wrap="square" lIns="0" tIns="0" rIns="0" bIns="0">
            <a:spAutoFit/>
          </a:bodyPr>
          <a:lstStyle>
            <a:lvl1pPr algn="l" defTabSz="457200" rtl="0" eaLnBrk="1" latinLnBrk="0" hangingPunct="1">
              <a:spcBef>
                <a:spcPct val="0"/>
              </a:spcBef>
              <a:buNone/>
              <a:defRPr sz="1600" b="1" i="0" kern="1200">
                <a:solidFill>
                  <a:srgbClr val="FFFFFF"/>
                </a:solidFill>
                <a:latin typeface="Arial"/>
                <a:ea typeface="+mj-ea"/>
                <a:cs typeface="Arial"/>
              </a:defRPr>
            </a:lvl1pPr>
          </a:lstStyle>
          <a:p>
            <a:r>
              <a:rPr lang="en-US" dirty="0">
                <a:latin typeface="Arial" pitchFamily="34" charset="0"/>
                <a:cs typeface="Arial" pitchFamily="34" charset="0"/>
              </a:rPr>
              <a:t>Part 1.0: Warm-Up</a:t>
            </a:r>
          </a:p>
        </p:txBody>
      </p:sp>
      <p:grpSp>
        <p:nvGrpSpPr>
          <p:cNvPr id="16" name="Group 15"/>
          <p:cNvGrpSpPr/>
          <p:nvPr/>
        </p:nvGrpSpPr>
        <p:grpSpPr>
          <a:xfrm>
            <a:off x="0" y="446088"/>
            <a:ext cx="9144000" cy="72000"/>
            <a:chOff x="0" y="446088"/>
            <a:chExt cx="9144000" cy="72000"/>
          </a:xfrm>
        </p:grpSpPr>
        <p:sp>
          <p:nvSpPr>
            <p:cNvPr id="17" name="Rectangle 16"/>
            <p:cNvSpPr/>
            <p:nvPr/>
          </p:nvSpPr>
          <p:spPr>
            <a:xfrm>
              <a:off x="0" y="446088"/>
              <a:ext cx="9144000" cy="72000"/>
            </a:xfrm>
            <a:prstGeom prst="rect">
              <a:avLst/>
            </a:prstGeom>
            <a:solidFill>
              <a:srgbClr val="FF8E7E">
                <a:alpha val="74902"/>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18" name="Rectangle 17"/>
            <p:cNvSpPr/>
            <p:nvPr/>
          </p:nvSpPr>
          <p:spPr>
            <a:xfrm>
              <a:off x="1" y="446088"/>
              <a:ext cx="358774" cy="72000"/>
            </a:xfrm>
            <a:prstGeom prst="rect">
              <a:avLst/>
            </a:prstGeom>
            <a:solidFill>
              <a:srgbClr val="FF8E7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grpSp>
      <p:grpSp>
        <p:nvGrpSpPr>
          <p:cNvPr id="33" name="Group 32"/>
          <p:cNvGrpSpPr/>
          <p:nvPr/>
        </p:nvGrpSpPr>
        <p:grpSpPr>
          <a:xfrm>
            <a:off x="1810878" y="3447091"/>
            <a:ext cx="1972800" cy="866881"/>
            <a:chOff x="2698750" y="2460625"/>
            <a:chExt cx="1972800" cy="866881"/>
          </a:xfrm>
        </p:grpSpPr>
        <p:sp>
          <p:nvSpPr>
            <p:cNvPr id="34" name="TextBox 33"/>
            <p:cNvSpPr txBox="1"/>
            <p:nvPr/>
          </p:nvSpPr>
          <p:spPr>
            <a:xfrm>
              <a:off x="2698750" y="2679506"/>
              <a:ext cx="1972800" cy="648000"/>
            </a:xfrm>
            <a:prstGeom prst="rect">
              <a:avLst/>
            </a:prstGeom>
            <a:solidFill>
              <a:srgbClr val="C7EDF6"/>
            </a:solidFill>
            <a:ln w="161925" cap="rnd">
              <a:solidFill>
                <a:srgbClr val="C7EDF6"/>
              </a:solidFill>
            </a:ln>
            <a:effectLst/>
          </p:spPr>
          <p:txBody>
            <a:bodyPr wrap="square" lIns="0" tIns="0" rIns="0" bIns="0" rtlCol="0" anchor="ctr" anchorCtr="1">
              <a:noAutofit/>
            </a:bodyPr>
            <a:lstStyle/>
            <a:p>
              <a:pPr algn="ctr"/>
              <a:r>
                <a:rPr lang="en-US" sz="1600" u="dotted" dirty="0" smtClean="0">
                  <a:solidFill>
                    <a:srgbClr val="003359"/>
                  </a:solidFill>
                  <a:latin typeface="Arial" pitchFamily="34" charset="0"/>
                  <a:cs typeface="Arial" pitchFamily="34" charset="0"/>
                </a:rPr>
                <a:t>                   .</a:t>
              </a:r>
              <a:endParaRPr lang="en-US" sz="1600" u="dotted" dirty="0">
                <a:solidFill>
                  <a:srgbClr val="003359"/>
                </a:solidFill>
                <a:latin typeface="Arial" pitchFamily="34" charset="0"/>
                <a:cs typeface="Arial" pitchFamily="34" charset="0"/>
              </a:endParaRPr>
            </a:p>
          </p:txBody>
        </p:sp>
        <p:sp>
          <p:nvSpPr>
            <p:cNvPr id="35" name="Right Triangle 34"/>
            <p:cNvSpPr/>
            <p:nvPr/>
          </p:nvSpPr>
          <p:spPr>
            <a:xfrm flipH="1">
              <a:off x="4422775" y="2460625"/>
              <a:ext cx="146051" cy="146051"/>
            </a:xfrm>
            <a:prstGeom prst="rtTriangle">
              <a:avLst/>
            </a:prstGeom>
            <a:solidFill>
              <a:srgbClr val="C7EDF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pitchFamily="34" charset="0"/>
                <a:cs typeface="Arial" pitchFamily="34" charset="0"/>
              </a:endParaRPr>
            </a:p>
          </p:txBody>
        </p:sp>
      </p:grpSp>
      <p:grpSp>
        <p:nvGrpSpPr>
          <p:cNvPr id="36" name="Group 35"/>
          <p:cNvGrpSpPr/>
          <p:nvPr/>
        </p:nvGrpSpPr>
        <p:grpSpPr>
          <a:xfrm flipH="1">
            <a:off x="4658322" y="920968"/>
            <a:ext cx="2674800" cy="871404"/>
            <a:chOff x="3165826" y="4036970"/>
            <a:chExt cx="2674800" cy="871404"/>
          </a:xfrm>
        </p:grpSpPr>
        <p:sp>
          <p:nvSpPr>
            <p:cNvPr id="37" name="TextBox 36"/>
            <p:cNvSpPr txBox="1"/>
            <p:nvPr/>
          </p:nvSpPr>
          <p:spPr>
            <a:xfrm flipH="1">
              <a:off x="3165826" y="4036970"/>
              <a:ext cx="2674800" cy="648000"/>
            </a:xfrm>
            <a:prstGeom prst="rect">
              <a:avLst/>
            </a:prstGeom>
            <a:solidFill>
              <a:srgbClr val="F9B1BA"/>
            </a:solidFill>
            <a:ln w="161925" cap="rnd">
              <a:solidFill>
                <a:srgbClr val="F9B1BA"/>
              </a:solidFill>
            </a:ln>
            <a:effectLst/>
          </p:spPr>
          <p:txBody>
            <a:bodyPr wrap="square" lIns="0" tIns="0" rIns="0" bIns="0" rtlCol="0" anchor="ctr" anchorCtr="1">
              <a:noAutofit/>
            </a:bodyPr>
            <a:lstStyle/>
            <a:p>
              <a:pPr algn="ctr"/>
              <a:r>
                <a:rPr lang="en-US" sz="1600" u="dotted" dirty="0" smtClean="0">
                  <a:solidFill>
                    <a:srgbClr val="003359"/>
                  </a:solidFill>
                  <a:latin typeface="Arial" pitchFamily="34" charset="0"/>
                  <a:cs typeface="Arial" pitchFamily="34" charset="0"/>
                </a:rPr>
                <a:t>                 .</a:t>
              </a:r>
              <a:r>
                <a:rPr lang="en-US" sz="1600" dirty="0" smtClean="0">
                  <a:solidFill>
                    <a:srgbClr val="003359"/>
                  </a:solidFill>
                  <a:latin typeface="Arial" pitchFamily="34" charset="0"/>
                  <a:cs typeface="Arial" pitchFamily="34" charset="0"/>
                </a:rPr>
                <a:t> </a:t>
              </a:r>
              <a:r>
                <a:rPr lang="en-GB" sz="1600" dirty="0">
                  <a:latin typeface="Arial" pitchFamily="34" charset="0"/>
                  <a:cs typeface="Arial" pitchFamily="34" charset="0"/>
                </a:rPr>
                <a:t>True or false?</a:t>
              </a:r>
              <a:endParaRPr lang="en-US" sz="1600" dirty="0">
                <a:solidFill>
                  <a:srgbClr val="003359"/>
                </a:solidFill>
                <a:latin typeface="Arial" pitchFamily="34" charset="0"/>
                <a:cs typeface="Arial" pitchFamily="34" charset="0"/>
              </a:endParaRPr>
            </a:p>
          </p:txBody>
        </p:sp>
        <p:sp>
          <p:nvSpPr>
            <p:cNvPr id="38" name="Right Triangle 37"/>
            <p:cNvSpPr/>
            <p:nvPr/>
          </p:nvSpPr>
          <p:spPr>
            <a:xfrm rot="10800000">
              <a:off x="5613401" y="4762323"/>
              <a:ext cx="146051" cy="146051"/>
            </a:xfrm>
            <a:prstGeom prst="rtTriangle">
              <a:avLst/>
            </a:prstGeom>
            <a:solidFill>
              <a:srgbClr val="F9B1B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pitchFamily="34" charset="0"/>
                <a:cs typeface="Arial" pitchFamily="34" charset="0"/>
              </a:endParaRPr>
            </a:p>
          </p:txBody>
        </p:sp>
      </p:grpSp>
      <p:pic>
        <p:nvPicPr>
          <p:cNvPr id="14" name="Picture 13"/>
          <p:cNvPicPr>
            <a:picLocks noChangeAspect="1"/>
          </p:cNvPicPr>
          <p:nvPr/>
        </p:nvPicPr>
        <p:blipFill>
          <a:blip r:embed="rId3"/>
          <a:stretch>
            <a:fillRect/>
          </a:stretch>
        </p:blipFill>
        <p:spPr>
          <a:xfrm>
            <a:off x="3163319" y="1619385"/>
            <a:ext cx="1569341" cy="1898396"/>
          </a:xfrm>
          <a:prstGeom prst="rect">
            <a:avLst/>
          </a:prstGeom>
        </p:spPr>
      </p:pic>
    </p:spTree>
    <p:extLst>
      <p:ext uri="{BB962C8B-B14F-4D97-AF65-F5344CB8AC3E}">
        <p14:creationId xmlns:p14="http://schemas.microsoft.com/office/powerpoint/2010/main" val="6366559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Rectangle 67"/>
          <p:cNvSpPr/>
          <p:nvPr/>
        </p:nvSpPr>
        <p:spPr>
          <a:xfrm>
            <a:off x="0" y="1"/>
            <a:ext cx="9144000" cy="447674"/>
          </a:xfrm>
          <a:prstGeom prst="rect">
            <a:avLst/>
          </a:prstGeom>
          <a:solidFill>
            <a:srgbClr val="00335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70" name="Title 8"/>
          <p:cNvSpPr txBox="1">
            <a:spLocks/>
          </p:cNvSpPr>
          <p:nvPr/>
        </p:nvSpPr>
        <p:spPr>
          <a:xfrm>
            <a:off x="355600" y="104775"/>
            <a:ext cx="5168900" cy="246221"/>
          </a:xfrm>
          <a:prstGeom prst="rect">
            <a:avLst/>
          </a:prstGeom>
        </p:spPr>
        <p:txBody>
          <a:bodyPr vert="horz" wrap="square" lIns="0" tIns="0" rIns="0" bIns="0">
            <a:spAutoFit/>
          </a:bodyPr>
          <a:lstStyle>
            <a:lvl1pPr algn="l" defTabSz="457200" rtl="0" eaLnBrk="1" latinLnBrk="0" hangingPunct="1">
              <a:spcBef>
                <a:spcPct val="0"/>
              </a:spcBef>
              <a:buNone/>
              <a:defRPr sz="1600" b="1" i="0" kern="1200">
                <a:solidFill>
                  <a:srgbClr val="FFFFFF"/>
                </a:solidFill>
                <a:latin typeface="Arial"/>
                <a:ea typeface="+mj-ea"/>
                <a:cs typeface="Arial"/>
              </a:defRPr>
            </a:lvl1pPr>
          </a:lstStyle>
          <a:p>
            <a:r>
              <a:rPr lang="en-US" dirty="0">
                <a:latin typeface="Arial" pitchFamily="34" charset="0"/>
                <a:cs typeface="Arial" pitchFamily="34" charset="0"/>
              </a:rPr>
              <a:t>Part 5.0: Wrap-Up</a:t>
            </a:r>
          </a:p>
        </p:txBody>
      </p:sp>
      <p:pic>
        <p:nvPicPr>
          <p:cNvPr id="3" name="Picture 2"/>
          <p:cNvPicPr>
            <a:picLocks noChangeAspect="1"/>
          </p:cNvPicPr>
          <p:nvPr/>
        </p:nvPicPr>
        <p:blipFill rotWithShape="1">
          <a:blip r:embed="rId3" cstate="screen">
            <a:extLst>
              <a:ext uri="{28A0092B-C50C-407E-A947-70E740481C1C}">
                <a14:useLocalDpi xmlns:a14="http://schemas.microsoft.com/office/drawing/2010/main"/>
              </a:ext>
            </a:extLst>
          </a:blip>
          <a:srcRect l="-1"/>
          <a:stretch/>
        </p:blipFill>
        <p:spPr>
          <a:xfrm>
            <a:off x="1777726" y="861934"/>
            <a:ext cx="4861200" cy="3921106"/>
          </a:xfrm>
          <a:prstGeom prst="rect">
            <a:avLst/>
          </a:prstGeom>
        </p:spPr>
      </p:pic>
      <p:sp>
        <p:nvSpPr>
          <p:cNvPr id="15" name="TextBox 14"/>
          <p:cNvSpPr txBox="1"/>
          <p:nvPr/>
        </p:nvSpPr>
        <p:spPr>
          <a:xfrm>
            <a:off x="441535" y="928153"/>
            <a:ext cx="320922" cy="338554"/>
          </a:xfrm>
          <a:prstGeom prst="rect">
            <a:avLst/>
          </a:prstGeom>
          <a:noFill/>
        </p:spPr>
        <p:txBody>
          <a:bodyPr wrap="none">
            <a:spAutoFit/>
          </a:bodyPr>
          <a:lstStyle/>
          <a:p>
            <a:pPr eaLnBrk="1" hangingPunct="1">
              <a:defRPr/>
            </a:pPr>
            <a:r>
              <a:rPr lang="en-US" sz="1600" dirty="0">
                <a:latin typeface="Arial" pitchFamily="34" charset="0"/>
                <a:cs typeface="Arial" pitchFamily="34" charset="0"/>
              </a:rPr>
              <a:t>A</a:t>
            </a:r>
          </a:p>
        </p:txBody>
      </p:sp>
      <p:sp>
        <p:nvSpPr>
          <p:cNvPr id="16" name="TextBox 15"/>
          <p:cNvSpPr txBox="1"/>
          <p:nvPr/>
        </p:nvSpPr>
        <p:spPr>
          <a:xfrm>
            <a:off x="662198" y="928153"/>
            <a:ext cx="527050" cy="338137"/>
          </a:xfrm>
          <a:prstGeom prst="rect">
            <a:avLst/>
          </a:prstGeom>
          <a:noFill/>
        </p:spPr>
        <p:txBody>
          <a:bodyPr wrap="none">
            <a:spAutoFit/>
          </a:bodyPr>
          <a:lstStyle/>
          <a:p>
            <a:pPr eaLnBrk="1" hangingPunct="1">
              <a:defRPr/>
            </a:pPr>
            <a:r>
              <a:rPr lang="en-US" sz="1600" dirty="0">
                <a:latin typeface="Arial" pitchFamily="34" charset="0"/>
                <a:cs typeface="Arial" pitchFamily="34" charset="0"/>
              </a:rPr>
              <a:t>hair</a:t>
            </a:r>
          </a:p>
        </p:txBody>
      </p:sp>
      <p:sp>
        <p:nvSpPr>
          <p:cNvPr id="19" name="TextBox 18"/>
          <p:cNvSpPr txBox="1"/>
          <p:nvPr/>
        </p:nvSpPr>
        <p:spPr>
          <a:xfrm>
            <a:off x="442224" y="4368800"/>
            <a:ext cx="331788" cy="339725"/>
          </a:xfrm>
          <a:prstGeom prst="rect">
            <a:avLst/>
          </a:prstGeom>
          <a:noFill/>
        </p:spPr>
        <p:txBody>
          <a:bodyPr wrap="none">
            <a:spAutoFit/>
          </a:bodyPr>
          <a:lstStyle/>
          <a:p>
            <a:pPr eaLnBrk="1" hangingPunct="1">
              <a:defRPr/>
            </a:pPr>
            <a:r>
              <a:rPr lang="en-US" sz="1600" dirty="0">
                <a:latin typeface="Arial" pitchFamily="34" charset="0"/>
                <a:cs typeface="Arial" pitchFamily="34" charset="0"/>
              </a:rPr>
              <a:t>D</a:t>
            </a:r>
          </a:p>
        </p:txBody>
      </p:sp>
      <p:sp>
        <p:nvSpPr>
          <p:cNvPr id="20" name="TextBox 19"/>
          <p:cNvSpPr txBox="1"/>
          <p:nvPr/>
        </p:nvSpPr>
        <p:spPr>
          <a:xfrm>
            <a:off x="715274" y="4368800"/>
            <a:ext cx="538163" cy="339725"/>
          </a:xfrm>
          <a:prstGeom prst="rect">
            <a:avLst/>
          </a:prstGeom>
          <a:noFill/>
        </p:spPr>
        <p:txBody>
          <a:bodyPr wrap="none">
            <a:spAutoFit/>
          </a:bodyPr>
          <a:lstStyle/>
          <a:p>
            <a:pPr eaLnBrk="1" hangingPunct="1">
              <a:defRPr/>
            </a:pPr>
            <a:r>
              <a:rPr lang="en-US" sz="1600" dirty="0">
                <a:latin typeface="Arial" pitchFamily="34" charset="0"/>
                <a:cs typeface="Arial" pitchFamily="34" charset="0"/>
              </a:rPr>
              <a:t>arm</a:t>
            </a:r>
          </a:p>
        </p:txBody>
      </p:sp>
      <p:sp>
        <p:nvSpPr>
          <p:cNvPr id="18" name="TextBox 17"/>
          <p:cNvSpPr txBox="1"/>
          <p:nvPr/>
        </p:nvSpPr>
        <p:spPr>
          <a:xfrm>
            <a:off x="442224" y="3222586"/>
            <a:ext cx="331788" cy="338138"/>
          </a:xfrm>
          <a:prstGeom prst="rect">
            <a:avLst/>
          </a:prstGeom>
          <a:noFill/>
        </p:spPr>
        <p:txBody>
          <a:bodyPr wrap="none">
            <a:spAutoFit/>
          </a:bodyPr>
          <a:lstStyle/>
          <a:p>
            <a:pPr eaLnBrk="1" hangingPunct="1">
              <a:defRPr/>
            </a:pPr>
            <a:r>
              <a:rPr lang="en-US" sz="1600" dirty="0">
                <a:latin typeface="Arial" pitchFamily="34" charset="0"/>
                <a:cs typeface="Arial" pitchFamily="34" charset="0"/>
              </a:rPr>
              <a:t>C</a:t>
            </a:r>
          </a:p>
        </p:txBody>
      </p:sp>
      <p:sp>
        <p:nvSpPr>
          <p:cNvPr id="21" name="TextBox 20"/>
          <p:cNvSpPr txBox="1"/>
          <p:nvPr/>
        </p:nvSpPr>
        <p:spPr>
          <a:xfrm>
            <a:off x="690461" y="3222587"/>
            <a:ext cx="1085850" cy="338137"/>
          </a:xfrm>
          <a:prstGeom prst="rect">
            <a:avLst/>
          </a:prstGeom>
          <a:noFill/>
        </p:spPr>
        <p:txBody>
          <a:bodyPr wrap="none">
            <a:spAutoFit/>
          </a:bodyPr>
          <a:lstStyle/>
          <a:p>
            <a:pPr eaLnBrk="1" hangingPunct="1">
              <a:defRPr/>
            </a:pPr>
            <a:r>
              <a:rPr lang="en-US" sz="1600" dirty="0">
                <a:latin typeface="Arial" pitchFamily="34" charset="0"/>
                <a:cs typeface="Arial" pitchFamily="34" charset="0"/>
              </a:rPr>
              <a:t>headache</a:t>
            </a:r>
          </a:p>
        </p:txBody>
      </p:sp>
      <p:sp>
        <p:nvSpPr>
          <p:cNvPr id="17" name="TextBox 16"/>
          <p:cNvSpPr txBox="1"/>
          <p:nvPr/>
        </p:nvSpPr>
        <p:spPr>
          <a:xfrm>
            <a:off x="442224" y="2076372"/>
            <a:ext cx="320675" cy="338137"/>
          </a:xfrm>
          <a:prstGeom prst="rect">
            <a:avLst/>
          </a:prstGeom>
          <a:noFill/>
        </p:spPr>
        <p:txBody>
          <a:bodyPr wrap="none">
            <a:spAutoFit/>
          </a:bodyPr>
          <a:lstStyle/>
          <a:p>
            <a:pPr eaLnBrk="1" hangingPunct="1">
              <a:defRPr/>
            </a:pPr>
            <a:r>
              <a:rPr lang="en-US" sz="1600" dirty="0">
                <a:latin typeface="Arial" pitchFamily="34" charset="0"/>
                <a:cs typeface="Arial" pitchFamily="34" charset="0"/>
              </a:rPr>
              <a:t>B</a:t>
            </a:r>
          </a:p>
        </p:txBody>
      </p:sp>
      <p:sp>
        <p:nvSpPr>
          <p:cNvPr id="22" name="TextBox 21"/>
          <p:cNvSpPr txBox="1"/>
          <p:nvPr/>
        </p:nvSpPr>
        <p:spPr>
          <a:xfrm>
            <a:off x="670824" y="2074784"/>
            <a:ext cx="941388" cy="339725"/>
          </a:xfrm>
          <a:prstGeom prst="rect">
            <a:avLst/>
          </a:prstGeom>
          <a:noFill/>
        </p:spPr>
        <p:txBody>
          <a:bodyPr wrap="none">
            <a:spAutoFit/>
          </a:bodyPr>
          <a:lstStyle/>
          <a:p>
            <a:pPr eaLnBrk="1" hangingPunct="1">
              <a:defRPr/>
            </a:pPr>
            <a:r>
              <a:rPr lang="en-US" sz="1600" dirty="0">
                <a:latin typeface="Arial" pitchFamily="34" charset="0"/>
                <a:cs typeface="Arial" pitchFamily="34" charset="0"/>
              </a:rPr>
              <a:t>feel sick</a:t>
            </a:r>
          </a:p>
        </p:txBody>
      </p:sp>
      <p:sp>
        <p:nvSpPr>
          <p:cNvPr id="25" name="TextBox 24"/>
          <p:cNvSpPr txBox="1"/>
          <p:nvPr/>
        </p:nvSpPr>
        <p:spPr>
          <a:xfrm>
            <a:off x="6862103" y="3222976"/>
            <a:ext cx="344488" cy="338137"/>
          </a:xfrm>
          <a:prstGeom prst="rect">
            <a:avLst/>
          </a:prstGeom>
          <a:noFill/>
        </p:spPr>
        <p:txBody>
          <a:bodyPr wrap="none">
            <a:spAutoFit/>
          </a:bodyPr>
          <a:lstStyle/>
          <a:p>
            <a:pPr eaLnBrk="1" hangingPunct="1">
              <a:defRPr/>
            </a:pPr>
            <a:r>
              <a:rPr lang="en-US" sz="1600" dirty="0">
                <a:latin typeface="Arial" pitchFamily="34" charset="0"/>
                <a:cs typeface="Arial" pitchFamily="34" charset="0"/>
              </a:rPr>
              <a:t>G</a:t>
            </a:r>
          </a:p>
        </p:txBody>
      </p:sp>
      <p:sp>
        <p:nvSpPr>
          <p:cNvPr id="27" name="TextBox 26"/>
          <p:cNvSpPr txBox="1"/>
          <p:nvPr/>
        </p:nvSpPr>
        <p:spPr>
          <a:xfrm>
            <a:off x="7195478" y="3222975"/>
            <a:ext cx="617538" cy="338138"/>
          </a:xfrm>
          <a:prstGeom prst="rect">
            <a:avLst/>
          </a:prstGeom>
          <a:noFill/>
        </p:spPr>
        <p:txBody>
          <a:bodyPr wrap="none">
            <a:spAutoFit/>
          </a:bodyPr>
          <a:lstStyle/>
          <a:p>
            <a:pPr eaLnBrk="1" hangingPunct="1">
              <a:defRPr/>
            </a:pPr>
            <a:r>
              <a:rPr lang="en-US" sz="1600" dirty="0">
                <a:latin typeface="Arial" pitchFamily="34" charset="0"/>
                <a:cs typeface="Arial" pitchFamily="34" charset="0"/>
              </a:rPr>
              <a:t>eyes</a:t>
            </a:r>
          </a:p>
        </p:txBody>
      </p:sp>
      <p:sp>
        <p:nvSpPr>
          <p:cNvPr id="26" name="TextBox 25"/>
          <p:cNvSpPr txBox="1"/>
          <p:nvPr/>
        </p:nvSpPr>
        <p:spPr>
          <a:xfrm>
            <a:off x="6862103" y="4370388"/>
            <a:ext cx="333375" cy="338137"/>
          </a:xfrm>
          <a:prstGeom prst="rect">
            <a:avLst/>
          </a:prstGeom>
          <a:noFill/>
        </p:spPr>
        <p:txBody>
          <a:bodyPr wrap="none">
            <a:spAutoFit/>
          </a:bodyPr>
          <a:lstStyle/>
          <a:p>
            <a:pPr eaLnBrk="1" hangingPunct="1">
              <a:defRPr/>
            </a:pPr>
            <a:r>
              <a:rPr lang="en-US" sz="1600" dirty="0">
                <a:latin typeface="Arial" pitchFamily="34" charset="0"/>
                <a:cs typeface="Arial" pitchFamily="34" charset="0"/>
              </a:rPr>
              <a:t>H</a:t>
            </a:r>
          </a:p>
        </p:txBody>
      </p:sp>
      <p:sp>
        <p:nvSpPr>
          <p:cNvPr id="28" name="TextBox 27"/>
          <p:cNvSpPr txBox="1"/>
          <p:nvPr/>
        </p:nvSpPr>
        <p:spPr>
          <a:xfrm>
            <a:off x="7195478" y="4370388"/>
            <a:ext cx="1233487" cy="338137"/>
          </a:xfrm>
          <a:prstGeom prst="rect">
            <a:avLst/>
          </a:prstGeom>
          <a:noFill/>
        </p:spPr>
        <p:txBody>
          <a:bodyPr wrap="none">
            <a:spAutoFit/>
          </a:bodyPr>
          <a:lstStyle/>
          <a:p>
            <a:pPr eaLnBrk="1" hangingPunct="1">
              <a:defRPr/>
            </a:pPr>
            <a:r>
              <a:rPr lang="en-US" sz="1600" dirty="0">
                <a:latin typeface="Arial" pitchFamily="34" charset="0"/>
                <a:cs typeface="Arial" pitchFamily="34" charset="0"/>
              </a:rPr>
              <a:t>have a cold</a:t>
            </a:r>
          </a:p>
        </p:txBody>
      </p:sp>
      <p:sp>
        <p:nvSpPr>
          <p:cNvPr id="23" name="TextBox 22"/>
          <p:cNvSpPr txBox="1"/>
          <p:nvPr/>
        </p:nvSpPr>
        <p:spPr>
          <a:xfrm>
            <a:off x="6862103" y="928153"/>
            <a:ext cx="322262" cy="338137"/>
          </a:xfrm>
          <a:prstGeom prst="rect">
            <a:avLst/>
          </a:prstGeom>
          <a:noFill/>
        </p:spPr>
        <p:txBody>
          <a:bodyPr wrap="none">
            <a:spAutoFit/>
          </a:bodyPr>
          <a:lstStyle/>
          <a:p>
            <a:pPr eaLnBrk="1" hangingPunct="1">
              <a:defRPr/>
            </a:pPr>
            <a:r>
              <a:rPr lang="en-US" sz="1600" dirty="0">
                <a:latin typeface="Arial" pitchFamily="34" charset="0"/>
                <a:cs typeface="Arial" pitchFamily="34" charset="0"/>
              </a:rPr>
              <a:t>E</a:t>
            </a:r>
          </a:p>
        </p:txBody>
      </p:sp>
      <p:sp>
        <p:nvSpPr>
          <p:cNvPr id="29" name="TextBox 28"/>
          <p:cNvSpPr txBox="1"/>
          <p:nvPr/>
        </p:nvSpPr>
        <p:spPr>
          <a:xfrm>
            <a:off x="7195478" y="928153"/>
            <a:ext cx="560387" cy="338137"/>
          </a:xfrm>
          <a:prstGeom prst="rect">
            <a:avLst/>
          </a:prstGeom>
          <a:noFill/>
        </p:spPr>
        <p:txBody>
          <a:bodyPr wrap="none">
            <a:spAutoFit/>
          </a:bodyPr>
          <a:lstStyle/>
          <a:p>
            <a:pPr eaLnBrk="1" hangingPunct="1">
              <a:defRPr/>
            </a:pPr>
            <a:r>
              <a:rPr lang="en-US" sz="1600" dirty="0">
                <a:latin typeface="Arial" pitchFamily="34" charset="0"/>
                <a:cs typeface="Arial" pitchFamily="34" charset="0"/>
              </a:rPr>
              <a:t>legs</a:t>
            </a:r>
          </a:p>
        </p:txBody>
      </p:sp>
      <p:sp>
        <p:nvSpPr>
          <p:cNvPr id="24" name="TextBox 23"/>
          <p:cNvSpPr txBox="1"/>
          <p:nvPr/>
        </p:nvSpPr>
        <p:spPr>
          <a:xfrm>
            <a:off x="6862103" y="2075564"/>
            <a:ext cx="309563" cy="338137"/>
          </a:xfrm>
          <a:prstGeom prst="rect">
            <a:avLst/>
          </a:prstGeom>
          <a:noFill/>
        </p:spPr>
        <p:txBody>
          <a:bodyPr wrap="none">
            <a:spAutoFit/>
          </a:bodyPr>
          <a:lstStyle/>
          <a:p>
            <a:pPr eaLnBrk="1" hangingPunct="1">
              <a:defRPr/>
            </a:pPr>
            <a:r>
              <a:rPr lang="en-US" sz="1600" dirty="0">
                <a:latin typeface="Arial" pitchFamily="34" charset="0"/>
                <a:cs typeface="Arial" pitchFamily="34" charset="0"/>
              </a:rPr>
              <a:t>F</a:t>
            </a:r>
          </a:p>
        </p:txBody>
      </p:sp>
      <p:sp>
        <p:nvSpPr>
          <p:cNvPr id="30" name="TextBox 29"/>
          <p:cNvSpPr txBox="1"/>
          <p:nvPr/>
        </p:nvSpPr>
        <p:spPr>
          <a:xfrm>
            <a:off x="7195478" y="2075564"/>
            <a:ext cx="1246187" cy="338137"/>
          </a:xfrm>
          <a:prstGeom prst="rect">
            <a:avLst/>
          </a:prstGeom>
          <a:noFill/>
        </p:spPr>
        <p:txBody>
          <a:bodyPr wrap="none">
            <a:spAutoFit/>
          </a:bodyPr>
          <a:lstStyle/>
          <a:p>
            <a:pPr eaLnBrk="1" hangingPunct="1">
              <a:defRPr/>
            </a:pPr>
            <a:r>
              <a:rPr lang="en-US" sz="1600" dirty="0">
                <a:latin typeface="Arial" pitchFamily="34" charset="0"/>
                <a:cs typeface="Arial" pitchFamily="34" charset="0"/>
              </a:rPr>
              <a:t>have the flu</a:t>
            </a:r>
          </a:p>
        </p:txBody>
      </p:sp>
      <p:grpSp>
        <p:nvGrpSpPr>
          <p:cNvPr id="31" name="Group 30"/>
          <p:cNvGrpSpPr/>
          <p:nvPr/>
        </p:nvGrpSpPr>
        <p:grpSpPr>
          <a:xfrm>
            <a:off x="0" y="446088"/>
            <a:ext cx="9144000" cy="72000"/>
            <a:chOff x="0" y="446088"/>
            <a:chExt cx="9144000" cy="72000"/>
          </a:xfrm>
        </p:grpSpPr>
        <p:sp>
          <p:nvSpPr>
            <p:cNvPr id="32" name="Rectangle 31"/>
            <p:cNvSpPr/>
            <p:nvPr/>
          </p:nvSpPr>
          <p:spPr>
            <a:xfrm>
              <a:off x="0" y="446088"/>
              <a:ext cx="9144000" cy="72000"/>
            </a:xfrm>
            <a:prstGeom prst="rect">
              <a:avLst/>
            </a:prstGeom>
            <a:solidFill>
              <a:srgbClr val="FF8E7E">
                <a:alpha val="74902"/>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33" name="Rectangle 32"/>
            <p:cNvSpPr/>
            <p:nvPr/>
          </p:nvSpPr>
          <p:spPr>
            <a:xfrm>
              <a:off x="1" y="446088"/>
              <a:ext cx="358774" cy="72000"/>
            </a:xfrm>
            <a:prstGeom prst="rect">
              <a:avLst/>
            </a:prstGeom>
            <a:solidFill>
              <a:srgbClr val="FF8E7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grpSp>
    </p:spTree>
    <p:extLst>
      <p:ext uri="{BB962C8B-B14F-4D97-AF65-F5344CB8AC3E}">
        <p14:creationId xmlns:p14="http://schemas.microsoft.com/office/powerpoint/2010/main" val="87451147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0" y="446088"/>
            <a:ext cx="9144000" cy="72000"/>
          </a:xfrm>
          <a:prstGeom prst="rect">
            <a:avLst/>
          </a:prstGeom>
          <a:solidFill>
            <a:srgbClr val="FF8E7E">
              <a:alpha val="74902"/>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10" name="Rectangle 9"/>
          <p:cNvSpPr/>
          <p:nvPr/>
        </p:nvSpPr>
        <p:spPr>
          <a:xfrm>
            <a:off x="1" y="446088"/>
            <a:ext cx="358774" cy="72000"/>
          </a:xfrm>
          <a:prstGeom prst="rect">
            <a:avLst/>
          </a:prstGeom>
          <a:solidFill>
            <a:srgbClr val="FF8E7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11" name="Rectangle 10"/>
          <p:cNvSpPr/>
          <p:nvPr/>
        </p:nvSpPr>
        <p:spPr>
          <a:xfrm>
            <a:off x="0" y="1"/>
            <a:ext cx="9144000" cy="447674"/>
          </a:xfrm>
          <a:prstGeom prst="rect">
            <a:avLst/>
          </a:prstGeom>
          <a:solidFill>
            <a:srgbClr val="00335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3" name="Title 8"/>
          <p:cNvSpPr txBox="1">
            <a:spLocks/>
          </p:cNvSpPr>
          <p:nvPr/>
        </p:nvSpPr>
        <p:spPr>
          <a:xfrm>
            <a:off x="355600" y="104775"/>
            <a:ext cx="5168900" cy="246221"/>
          </a:xfrm>
          <a:prstGeom prst="rect">
            <a:avLst/>
          </a:prstGeom>
        </p:spPr>
        <p:txBody>
          <a:bodyPr vert="horz" wrap="square" lIns="0" tIns="0" rIns="0" bIns="0">
            <a:spAutoFit/>
          </a:bodyPr>
          <a:lstStyle>
            <a:lvl1pPr algn="l" defTabSz="457200" rtl="0" eaLnBrk="1" latinLnBrk="0" hangingPunct="1">
              <a:spcBef>
                <a:spcPct val="0"/>
              </a:spcBef>
              <a:buNone/>
              <a:defRPr sz="1600" b="1" i="0" kern="1200" baseline="0">
                <a:solidFill>
                  <a:srgbClr val="FFFFFF"/>
                </a:solidFill>
                <a:latin typeface="Arial"/>
                <a:ea typeface="+mj-ea"/>
                <a:cs typeface="Arial"/>
              </a:defRPr>
            </a:lvl1pPr>
          </a:lstStyle>
          <a:p>
            <a:r>
              <a:rPr lang="en-GB" dirty="0">
                <a:latin typeface="Arial" pitchFamily="34" charset="0"/>
                <a:cs typeface="Arial" pitchFamily="34" charset="0"/>
              </a:rPr>
              <a:t>Thank you for coming.</a:t>
            </a:r>
            <a:endParaRPr lang="en-US" dirty="0">
              <a:latin typeface="Arial" pitchFamily="34" charset="0"/>
              <a:cs typeface="Arial" pitchFamily="34" charset="0"/>
            </a:endParaRPr>
          </a:p>
        </p:txBody>
      </p:sp>
      <p:sp>
        <p:nvSpPr>
          <p:cNvPr id="4" name="Title 8"/>
          <p:cNvSpPr txBox="1">
            <a:spLocks/>
          </p:cNvSpPr>
          <p:nvPr/>
        </p:nvSpPr>
        <p:spPr>
          <a:xfrm>
            <a:off x="5772150" y="104775"/>
            <a:ext cx="3016250" cy="246221"/>
          </a:xfrm>
          <a:prstGeom prst="rect">
            <a:avLst/>
          </a:prstGeom>
        </p:spPr>
        <p:txBody>
          <a:bodyPr vert="horz" wrap="square" lIns="0" tIns="0" rIns="0" bIns="0">
            <a:spAutoFit/>
          </a:bodyPr>
          <a:lstStyle>
            <a:lvl1pPr algn="l" defTabSz="457200" rtl="0" eaLnBrk="1" latinLnBrk="0" hangingPunct="1">
              <a:spcBef>
                <a:spcPct val="0"/>
              </a:spcBef>
              <a:buNone/>
              <a:defRPr sz="1600" b="1" i="0" kern="1200" baseline="0">
                <a:solidFill>
                  <a:srgbClr val="FFFFFF"/>
                </a:solidFill>
                <a:latin typeface="Arial"/>
                <a:ea typeface="+mj-ea"/>
                <a:cs typeface="Arial"/>
              </a:defRPr>
            </a:lvl1pPr>
          </a:lstStyle>
          <a:p>
            <a:pPr lvl="0" algn="r"/>
            <a:r>
              <a:rPr lang="en-US" b="0">
                <a:latin typeface="Arial" pitchFamily="34" charset="0"/>
                <a:cs typeface="Arial" pitchFamily="34" charset="0"/>
              </a:rPr>
              <a:t>We hope you enjoyed the class.</a:t>
            </a:r>
            <a:endParaRPr lang="en-GB" b="0">
              <a:latin typeface="Arial" pitchFamily="34" charset="0"/>
              <a:cs typeface="Arial" pitchFamily="34" charset="0"/>
            </a:endParaRPr>
          </a:p>
        </p:txBody>
      </p:sp>
      <p:pic>
        <p:nvPicPr>
          <p:cNvPr id="5" name="Picture 4" descr="Wall Street 2.jpg"/>
          <p:cNvPicPr>
            <a:picLocks/>
          </p:cNvPicPr>
          <p:nvPr/>
        </p:nvPicPr>
        <p:blipFill rotWithShape="1">
          <a:blip r:embed="rId2" cstate="screen">
            <a:extLst>
              <a:ext uri="{28A0092B-C50C-407E-A947-70E740481C1C}">
                <a14:useLocalDpi xmlns:a14="http://schemas.microsoft.com/office/drawing/2010/main"/>
              </a:ext>
            </a:extLst>
          </a:blip>
          <a:srcRect/>
          <a:stretch/>
        </p:blipFill>
        <p:spPr>
          <a:xfrm flipH="1">
            <a:off x="857250" y="821550"/>
            <a:ext cx="3960000" cy="3960000"/>
          </a:xfrm>
          <a:prstGeom prst="ellipse">
            <a:avLst/>
          </a:prstGeom>
        </p:spPr>
      </p:pic>
      <p:sp>
        <p:nvSpPr>
          <p:cNvPr id="6" name="TextBox 5"/>
          <p:cNvSpPr txBox="1"/>
          <p:nvPr/>
        </p:nvSpPr>
        <p:spPr>
          <a:xfrm>
            <a:off x="5321300" y="1822450"/>
            <a:ext cx="3492500" cy="615553"/>
          </a:xfrm>
          <a:prstGeom prst="rect">
            <a:avLst/>
          </a:prstGeom>
        </p:spPr>
        <p:txBody>
          <a:bodyPr wrap="square" lIns="0" tIns="0" rIns="0" bIns="0" rtlCol="0">
            <a:spAutoFit/>
          </a:bodyPr>
          <a:lstStyle/>
          <a:p>
            <a:pPr algn="l"/>
            <a:r>
              <a:rPr lang="en-US" sz="2000" b="1" i="0" dirty="0">
                <a:solidFill>
                  <a:srgbClr val="003359"/>
                </a:solidFill>
                <a:latin typeface="Arial" pitchFamily="34" charset="0"/>
                <a:cs typeface="Arial" pitchFamily="34" charset="0"/>
              </a:rPr>
              <a:t>Don’t forget</a:t>
            </a:r>
          </a:p>
          <a:p>
            <a:pPr algn="l"/>
            <a:r>
              <a:rPr lang="en-US" sz="2000" b="1" i="0" dirty="0">
                <a:solidFill>
                  <a:srgbClr val="003359"/>
                </a:solidFill>
                <a:latin typeface="Arial" pitchFamily="34" charset="0"/>
                <a:cs typeface="Arial" pitchFamily="34" charset="0"/>
              </a:rPr>
              <a:t>to leave feedback!</a:t>
            </a:r>
          </a:p>
        </p:txBody>
      </p:sp>
      <p:sp>
        <p:nvSpPr>
          <p:cNvPr id="7" name="TextBox 6"/>
          <p:cNvSpPr txBox="1"/>
          <p:nvPr/>
        </p:nvSpPr>
        <p:spPr>
          <a:xfrm>
            <a:off x="5340350" y="2527300"/>
            <a:ext cx="2127250" cy="1267993"/>
          </a:xfrm>
          <a:prstGeom prst="rect">
            <a:avLst/>
          </a:prstGeom>
        </p:spPr>
        <p:txBody>
          <a:bodyPr wrap="square" lIns="0" tIns="0" rIns="0" bIns="0" rtlCol="0" anchor="ctr" anchorCtr="0">
            <a:noAutofit/>
          </a:bodyPr>
          <a:lstStyle/>
          <a:p>
            <a:pPr algn="l">
              <a:lnSpc>
                <a:spcPts val="2800"/>
              </a:lnSpc>
            </a:pPr>
            <a:r>
              <a:rPr lang="en-US" sz="1600" b="0" i="0" dirty="0">
                <a:solidFill>
                  <a:srgbClr val="003359"/>
                </a:solidFill>
                <a:latin typeface="Arial" pitchFamily="34" charset="0"/>
                <a:cs typeface="Arial" pitchFamily="34" charset="0"/>
              </a:rPr>
              <a:t>Teacher</a:t>
            </a:r>
          </a:p>
          <a:p>
            <a:pPr algn="l">
              <a:lnSpc>
                <a:spcPts val="2800"/>
              </a:lnSpc>
            </a:pPr>
            <a:r>
              <a:rPr lang="en-US" sz="1600" b="0" i="0" dirty="0">
                <a:solidFill>
                  <a:srgbClr val="003359"/>
                </a:solidFill>
                <a:latin typeface="Arial" pitchFamily="34" charset="0"/>
                <a:cs typeface="Arial" pitchFamily="34" charset="0"/>
              </a:rPr>
              <a:t>Class was fun</a:t>
            </a:r>
          </a:p>
          <a:p>
            <a:pPr algn="l">
              <a:lnSpc>
                <a:spcPts val="2800"/>
              </a:lnSpc>
            </a:pPr>
            <a:r>
              <a:rPr lang="en-US" sz="1600" b="0" i="0" dirty="0">
                <a:solidFill>
                  <a:srgbClr val="003359"/>
                </a:solidFill>
                <a:latin typeface="Arial" pitchFamily="34" charset="0"/>
                <a:cs typeface="Arial" pitchFamily="34" charset="0"/>
              </a:rPr>
              <a:t>Instructions were clear</a:t>
            </a:r>
          </a:p>
        </p:txBody>
      </p:sp>
      <p:sp>
        <p:nvSpPr>
          <p:cNvPr id="8" name="TextBox 7"/>
          <p:cNvSpPr txBox="1"/>
          <p:nvPr/>
        </p:nvSpPr>
        <p:spPr>
          <a:xfrm>
            <a:off x="6661150" y="2527300"/>
            <a:ext cx="2127250" cy="1267993"/>
          </a:xfrm>
          <a:prstGeom prst="rect">
            <a:avLst/>
          </a:prstGeom>
        </p:spPr>
        <p:txBody>
          <a:bodyPr wrap="square" lIns="0" tIns="0" rIns="0" bIns="0" rtlCol="0" anchor="ctr" anchorCtr="0">
            <a:noAutofit/>
          </a:bodyPr>
          <a:lstStyle/>
          <a:p>
            <a:pPr algn="r">
              <a:lnSpc>
                <a:spcPts val="2800"/>
              </a:lnSpc>
            </a:pPr>
            <a:r>
              <a:rPr lang="fr-FR" sz="1600" b="0" i="0">
                <a:solidFill>
                  <a:srgbClr val="003359"/>
                </a:solidFill>
                <a:latin typeface="Wingdings" charset="2"/>
                <a:cs typeface="Wingdings" charset="2"/>
              </a:rPr>
              <a:t>«««««</a:t>
            </a:r>
          </a:p>
          <a:p>
            <a:pPr marL="0" marR="0" indent="0" algn="r" defTabSz="914400" rtl="0" eaLnBrk="1" fontAlgn="base" latinLnBrk="0" hangingPunct="1">
              <a:lnSpc>
                <a:spcPts val="2800"/>
              </a:lnSpc>
              <a:spcBef>
                <a:spcPct val="0"/>
              </a:spcBef>
              <a:spcAft>
                <a:spcPct val="0"/>
              </a:spcAft>
              <a:buClrTx/>
              <a:buSzTx/>
              <a:buFontTx/>
              <a:buNone/>
              <a:tabLst/>
              <a:defRPr/>
            </a:pPr>
            <a:r>
              <a:rPr lang="fr-FR" sz="1600" b="0" i="0">
                <a:solidFill>
                  <a:srgbClr val="003359"/>
                </a:solidFill>
                <a:latin typeface="Wingdings" charset="2"/>
                <a:cs typeface="Wingdings" charset="2"/>
              </a:rPr>
              <a:t>«««««</a:t>
            </a:r>
          </a:p>
          <a:p>
            <a:pPr marL="0" marR="0" indent="0" algn="r" defTabSz="914400" rtl="0" eaLnBrk="1" fontAlgn="base" latinLnBrk="0" hangingPunct="1">
              <a:lnSpc>
                <a:spcPts val="2800"/>
              </a:lnSpc>
              <a:spcBef>
                <a:spcPct val="0"/>
              </a:spcBef>
              <a:spcAft>
                <a:spcPct val="0"/>
              </a:spcAft>
              <a:buClrTx/>
              <a:buSzTx/>
              <a:buFontTx/>
              <a:buNone/>
              <a:tabLst/>
              <a:defRPr/>
            </a:pPr>
            <a:r>
              <a:rPr lang="fr-FR" sz="1600" b="0" i="0">
                <a:solidFill>
                  <a:srgbClr val="003359"/>
                </a:solidFill>
                <a:latin typeface="Wingdings" charset="2"/>
                <a:cs typeface="Wingdings" charset="2"/>
              </a:rPr>
              <a:t>«««««</a:t>
            </a:r>
          </a:p>
        </p:txBody>
      </p:sp>
      <p:sp>
        <p:nvSpPr>
          <p:cNvPr id="2" name="TextBox 1"/>
          <p:cNvSpPr txBox="1"/>
          <p:nvPr/>
        </p:nvSpPr>
        <p:spPr>
          <a:xfrm>
            <a:off x="7594600" y="2527300"/>
            <a:ext cx="1193800" cy="1267993"/>
          </a:xfrm>
          <a:prstGeom prst="rect">
            <a:avLst/>
          </a:prstGeom>
        </p:spPr>
        <p:txBody>
          <a:bodyPr wrap="square" lIns="0" tIns="0" rIns="0" bIns="0" rtlCol="0" anchor="ctr" anchorCtr="0">
            <a:noAutofit/>
          </a:bodyPr>
          <a:lstStyle/>
          <a:p>
            <a:pPr algn="r">
              <a:lnSpc>
                <a:spcPts val="2800"/>
              </a:lnSpc>
            </a:pPr>
            <a:r>
              <a:rPr lang="fr-FR" sz="1600" b="0" i="0" dirty="0">
                <a:solidFill>
                  <a:srgbClr val="C7EDF6"/>
                </a:solidFill>
                <a:latin typeface="Wingdings" charset="2"/>
                <a:cs typeface="Wingdings" charset="2"/>
              </a:rPr>
              <a:t>«««««</a:t>
            </a:r>
          </a:p>
          <a:p>
            <a:pPr marL="0" marR="0" indent="0" algn="r" defTabSz="914400" rtl="0" eaLnBrk="1" fontAlgn="base" latinLnBrk="0" hangingPunct="1">
              <a:lnSpc>
                <a:spcPts val="2800"/>
              </a:lnSpc>
              <a:spcBef>
                <a:spcPct val="0"/>
              </a:spcBef>
              <a:spcAft>
                <a:spcPct val="0"/>
              </a:spcAft>
              <a:buClrTx/>
              <a:buSzTx/>
              <a:buFontTx/>
              <a:buNone/>
              <a:tabLst/>
              <a:defRPr/>
            </a:pPr>
            <a:r>
              <a:rPr lang="fr-FR" sz="1600" b="0" i="0" dirty="0">
                <a:solidFill>
                  <a:srgbClr val="C7EDF6"/>
                </a:solidFill>
                <a:latin typeface="Wingdings" charset="2"/>
                <a:cs typeface="Wingdings" charset="2"/>
              </a:rPr>
              <a:t>«««««</a:t>
            </a:r>
          </a:p>
          <a:p>
            <a:pPr marL="0" marR="0" indent="0" algn="r" defTabSz="914400" rtl="0" eaLnBrk="1" fontAlgn="base" latinLnBrk="0" hangingPunct="1">
              <a:lnSpc>
                <a:spcPts val="2800"/>
              </a:lnSpc>
              <a:spcBef>
                <a:spcPct val="0"/>
              </a:spcBef>
              <a:spcAft>
                <a:spcPct val="0"/>
              </a:spcAft>
              <a:buClrTx/>
              <a:buSzTx/>
              <a:buFontTx/>
              <a:buNone/>
              <a:tabLst/>
              <a:defRPr/>
            </a:pPr>
            <a:r>
              <a:rPr lang="fr-FR" sz="1600" b="0" i="0" dirty="0">
                <a:solidFill>
                  <a:srgbClr val="C7EDF6"/>
                </a:solidFill>
                <a:latin typeface="Wingdings" charset="2"/>
                <a:cs typeface="Wingdings" charset="2"/>
              </a:rPr>
              <a:t>«««««</a:t>
            </a:r>
          </a:p>
        </p:txBody>
      </p:sp>
    </p:spTree>
    <p:extLst>
      <p:ext uri="{BB962C8B-B14F-4D97-AF65-F5344CB8AC3E}">
        <p14:creationId xmlns:p14="http://schemas.microsoft.com/office/powerpoint/2010/main" val="108284665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003359"/>
        </a:solidFill>
        <a:effectLst/>
      </p:bgPr>
    </p:bg>
    <p:spTree>
      <p:nvGrpSpPr>
        <p:cNvPr id="1" name=""/>
        <p:cNvGrpSpPr/>
        <p:nvPr/>
      </p:nvGrpSpPr>
      <p:grpSpPr>
        <a:xfrm>
          <a:off x="0" y="0"/>
          <a:ext cx="0" cy="0"/>
          <a:chOff x="0" y="0"/>
          <a:chExt cx="0" cy="0"/>
        </a:xfrm>
      </p:grpSpPr>
      <p:pic>
        <p:nvPicPr>
          <p:cNvPr id="2" name="Picture 1" descr="WSE_MASTER LOGO_COLOUR_NEGATIVE.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03214" y="355600"/>
            <a:ext cx="1569076" cy="1196626"/>
          </a:xfrm>
          <a:prstGeom prst="rect">
            <a:avLst/>
          </a:prstGeom>
        </p:spPr>
      </p:pic>
      <p:sp>
        <p:nvSpPr>
          <p:cNvPr id="3" name="TextBox 2"/>
          <p:cNvSpPr txBox="1"/>
          <p:nvPr/>
        </p:nvSpPr>
        <p:spPr>
          <a:xfrm>
            <a:off x="533400" y="3515487"/>
            <a:ext cx="8077200" cy="1186208"/>
          </a:xfrm>
          <a:prstGeom prst="rect">
            <a:avLst/>
          </a:prstGeom>
          <a:noFill/>
        </p:spPr>
        <p:txBody>
          <a:bodyPr wrap="square" lIns="0" tIns="0" rIns="0" bIns="0" numCol="2" spcCol="540000" rtlCol="0" anchor="ctr" anchorCtr="0">
            <a:noAutofit/>
          </a:bodyPr>
          <a:lstStyle/>
          <a:p>
            <a:pPr>
              <a:lnSpc>
                <a:spcPts val="1100"/>
              </a:lnSpc>
            </a:pPr>
            <a:r>
              <a:rPr lang="en-US" sz="800" b="1" i="0" dirty="0">
                <a:solidFill>
                  <a:schemeClr val="bg1"/>
                </a:solidFill>
                <a:latin typeface="Arial"/>
                <a:cs typeface="Arial"/>
              </a:rPr>
              <a:t>© </a:t>
            </a:r>
            <a:r>
              <a:rPr lang="en-US" sz="800" b="1" i="0" dirty="0" smtClean="0">
                <a:solidFill>
                  <a:schemeClr val="bg1"/>
                </a:solidFill>
                <a:latin typeface="Arial"/>
                <a:cs typeface="Arial"/>
              </a:rPr>
              <a:t>2017 </a:t>
            </a:r>
            <a:r>
              <a:rPr lang="en-US" sz="800" b="1" i="0" dirty="0">
                <a:solidFill>
                  <a:schemeClr val="bg1"/>
                </a:solidFill>
                <a:latin typeface="Arial"/>
                <a:cs typeface="Arial"/>
              </a:rPr>
              <a:t>by Pearson Education Limited All rights reserved.</a:t>
            </a:r>
          </a:p>
          <a:p>
            <a:pPr>
              <a:lnSpc>
                <a:spcPts val="1100"/>
              </a:lnSpc>
            </a:pPr>
            <a:endParaRPr lang="en-US" sz="800" b="0" i="0" dirty="0">
              <a:solidFill>
                <a:schemeClr val="bg1"/>
              </a:solidFill>
              <a:latin typeface="Arial"/>
              <a:cs typeface="Arial"/>
            </a:endParaRPr>
          </a:p>
          <a:p>
            <a:pPr>
              <a:lnSpc>
                <a:spcPts val="1100"/>
              </a:lnSpc>
            </a:pPr>
            <a:r>
              <a:rPr lang="en-US" sz="800" b="0" i="0" dirty="0">
                <a:solidFill>
                  <a:schemeClr val="bg1"/>
                </a:solidFill>
                <a:latin typeface="Arial"/>
                <a:cs typeface="Arial"/>
              </a:rPr>
              <a:t>No part of this publication may be reproduced, stored in a retrieval system, or transmitted in any form or by any means, electronic, mechanical, photocopying, recording or otherwise without the permission of the Publishers.</a:t>
            </a:r>
          </a:p>
          <a:p>
            <a:pPr>
              <a:lnSpc>
                <a:spcPts val="1100"/>
              </a:lnSpc>
            </a:pPr>
            <a:endParaRPr lang="en-US" sz="800" b="0" i="0" dirty="0">
              <a:solidFill>
                <a:schemeClr val="bg1"/>
              </a:solidFill>
              <a:latin typeface="Arial"/>
              <a:cs typeface="Arial"/>
            </a:endParaRPr>
          </a:p>
          <a:p>
            <a:pPr>
              <a:lnSpc>
                <a:spcPts val="1100"/>
              </a:lnSpc>
            </a:pPr>
            <a:r>
              <a:rPr lang="en-US" sz="800" b="0" i="0" dirty="0">
                <a:solidFill>
                  <a:schemeClr val="bg1"/>
                </a:solidFill>
                <a:latin typeface="Arial"/>
                <a:cs typeface="Arial"/>
              </a:rPr>
              <a:t>This material is the intellectual property of Pearson Education Limited</a:t>
            </a:r>
            <a:r>
              <a:rPr lang="en-US" sz="800" b="0" i="0" dirty="0" smtClean="0">
                <a:solidFill>
                  <a:schemeClr val="bg1"/>
                </a:solidFill>
                <a:latin typeface="Arial"/>
                <a:cs typeface="Arial"/>
              </a:rPr>
              <a:t>.</a:t>
            </a:r>
          </a:p>
          <a:p>
            <a:pPr>
              <a:lnSpc>
                <a:spcPts val="1100"/>
              </a:lnSpc>
            </a:pPr>
            <a:endParaRPr lang="en-US" sz="800" b="0" i="0" dirty="0">
              <a:solidFill>
                <a:schemeClr val="bg1"/>
              </a:solidFill>
              <a:latin typeface="Arial"/>
              <a:cs typeface="Arial"/>
            </a:endParaRPr>
          </a:p>
          <a:p>
            <a:pPr>
              <a:lnSpc>
                <a:spcPts val="1100"/>
              </a:lnSpc>
            </a:pPr>
            <a:r>
              <a:rPr lang="en-US" sz="800" b="0" i="0" dirty="0">
                <a:solidFill>
                  <a:schemeClr val="bg1"/>
                </a:solidFill>
                <a:latin typeface="Arial"/>
                <a:cs typeface="Arial"/>
              </a:rPr>
              <a:t>Image Credits:</a:t>
            </a:r>
          </a:p>
          <a:p>
            <a:pPr>
              <a:lnSpc>
                <a:spcPts val="1100"/>
              </a:lnSpc>
            </a:pPr>
            <a:r>
              <a:rPr lang="en-US" altLang="en-US" sz="800" dirty="0" err="1">
                <a:solidFill>
                  <a:schemeClr val="bg1"/>
                </a:solidFill>
                <a:latin typeface="Arial" pitchFamily="34" charset="0"/>
              </a:rPr>
              <a:t>Lel</a:t>
            </a:r>
            <a:r>
              <a:rPr lang="en-US" altLang="en-US" sz="800" dirty="0">
                <a:solidFill>
                  <a:schemeClr val="bg1"/>
                </a:solidFill>
                <a:latin typeface="Arial" pitchFamily="34" charset="0"/>
              </a:rPr>
              <a:t> Soleil/</a:t>
            </a:r>
            <a:r>
              <a:rPr lang="en-US" altLang="en-US" sz="800" dirty="0" err="1">
                <a:solidFill>
                  <a:schemeClr val="bg1"/>
                </a:solidFill>
                <a:latin typeface="Arial" pitchFamily="34" charset="0"/>
              </a:rPr>
              <a:t>Fotolia</a:t>
            </a:r>
            <a:r>
              <a:rPr lang="en-US" altLang="en-US" sz="800" dirty="0">
                <a:solidFill>
                  <a:schemeClr val="bg1"/>
                </a:solidFill>
                <a:latin typeface="Arial" pitchFamily="34" charset="0"/>
              </a:rPr>
              <a:t>; </a:t>
            </a:r>
            <a:r>
              <a:rPr lang="en-US" altLang="en-US" sz="800" dirty="0" err="1">
                <a:solidFill>
                  <a:schemeClr val="bg1"/>
                </a:solidFill>
                <a:latin typeface="Arial" pitchFamily="34" charset="0"/>
              </a:rPr>
              <a:t>Phattman</a:t>
            </a:r>
            <a:r>
              <a:rPr lang="en-US" altLang="en-US" sz="800" dirty="0">
                <a:solidFill>
                  <a:schemeClr val="bg1"/>
                </a:solidFill>
                <a:latin typeface="Arial" pitchFamily="34" charset="0"/>
              </a:rPr>
              <a:t>/</a:t>
            </a:r>
            <a:r>
              <a:rPr lang="en-US" altLang="en-US" sz="800" dirty="0" err="1">
                <a:solidFill>
                  <a:schemeClr val="bg1"/>
                </a:solidFill>
                <a:latin typeface="Arial" pitchFamily="34" charset="0"/>
              </a:rPr>
              <a:t>Fotolia</a:t>
            </a:r>
            <a:r>
              <a:rPr lang="en-US" altLang="en-US" sz="800" dirty="0">
                <a:solidFill>
                  <a:schemeClr val="bg1"/>
                </a:solidFill>
                <a:latin typeface="Arial" pitchFamily="34" charset="0"/>
              </a:rPr>
              <a:t>; </a:t>
            </a:r>
            <a:r>
              <a:rPr lang="en-US" altLang="en-US" sz="800" dirty="0" err="1">
                <a:solidFill>
                  <a:schemeClr val="bg1"/>
                </a:solidFill>
                <a:latin typeface="Arial" pitchFamily="34" charset="0"/>
              </a:rPr>
              <a:t>oticki</a:t>
            </a:r>
            <a:r>
              <a:rPr lang="en-US" altLang="en-US" sz="800" dirty="0">
                <a:solidFill>
                  <a:schemeClr val="bg1"/>
                </a:solidFill>
                <a:latin typeface="Arial" pitchFamily="34" charset="0"/>
              </a:rPr>
              <a:t>/</a:t>
            </a:r>
            <a:r>
              <a:rPr lang="en-US" altLang="en-US" sz="800" dirty="0" err="1">
                <a:solidFill>
                  <a:schemeClr val="bg1"/>
                </a:solidFill>
                <a:latin typeface="Arial" pitchFamily="34" charset="0"/>
              </a:rPr>
              <a:t>Fotolia</a:t>
            </a:r>
            <a:r>
              <a:rPr lang="en-US" altLang="en-US" sz="800" dirty="0">
                <a:solidFill>
                  <a:schemeClr val="bg1"/>
                </a:solidFill>
                <a:latin typeface="Arial" pitchFamily="34" charset="0"/>
              </a:rPr>
              <a:t>; </a:t>
            </a:r>
            <a:r>
              <a:rPr lang="en-US" altLang="en-US" sz="800" dirty="0" err="1">
                <a:solidFill>
                  <a:schemeClr val="bg1"/>
                </a:solidFill>
                <a:latin typeface="Arial" pitchFamily="34" charset="0"/>
              </a:rPr>
              <a:t>tiero</a:t>
            </a:r>
            <a:r>
              <a:rPr lang="en-US" altLang="en-US" sz="800" dirty="0">
                <a:solidFill>
                  <a:schemeClr val="bg1"/>
                </a:solidFill>
                <a:latin typeface="Arial" pitchFamily="34" charset="0"/>
              </a:rPr>
              <a:t>/</a:t>
            </a:r>
            <a:r>
              <a:rPr lang="en-US" altLang="en-US" sz="800" dirty="0" err="1">
                <a:solidFill>
                  <a:schemeClr val="bg1"/>
                </a:solidFill>
                <a:latin typeface="Arial" pitchFamily="34" charset="0"/>
              </a:rPr>
              <a:t>Fotolia</a:t>
            </a:r>
            <a:r>
              <a:rPr lang="en-US" altLang="en-US" sz="800" dirty="0">
                <a:solidFill>
                  <a:schemeClr val="bg1"/>
                </a:solidFill>
                <a:latin typeface="Arial" pitchFamily="34" charset="0"/>
              </a:rPr>
              <a:t>; </a:t>
            </a:r>
            <a:r>
              <a:rPr lang="en-US" altLang="en-US" sz="800" dirty="0" err="1">
                <a:solidFill>
                  <a:schemeClr val="bg1"/>
                </a:solidFill>
                <a:latin typeface="Arial" pitchFamily="34" charset="0"/>
              </a:rPr>
              <a:t>aerogondo</a:t>
            </a:r>
            <a:r>
              <a:rPr lang="en-US" altLang="en-US" sz="800" dirty="0">
                <a:solidFill>
                  <a:schemeClr val="bg1"/>
                </a:solidFill>
                <a:latin typeface="Arial" pitchFamily="34" charset="0"/>
              </a:rPr>
              <a:t>/</a:t>
            </a:r>
            <a:r>
              <a:rPr lang="en-US" altLang="en-US" sz="800" dirty="0" err="1">
                <a:solidFill>
                  <a:schemeClr val="bg1"/>
                </a:solidFill>
                <a:latin typeface="Arial" pitchFamily="34" charset="0"/>
              </a:rPr>
              <a:t>Fotolia</a:t>
            </a:r>
            <a:r>
              <a:rPr lang="en-US" altLang="en-US" sz="800" dirty="0">
                <a:solidFill>
                  <a:schemeClr val="bg1"/>
                </a:solidFill>
                <a:latin typeface="Arial" pitchFamily="34" charset="0"/>
              </a:rPr>
              <a:t>; </a:t>
            </a:r>
            <a:r>
              <a:rPr lang="en-US" altLang="en-US" sz="800" dirty="0" err="1">
                <a:solidFill>
                  <a:schemeClr val="bg1"/>
                </a:solidFill>
                <a:latin typeface="Arial" pitchFamily="34" charset="0"/>
              </a:rPr>
              <a:t>alphaspirit</a:t>
            </a:r>
            <a:r>
              <a:rPr lang="en-US" altLang="en-US" sz="800" dirty="0">
                <a:solidFill>
                  <a:schemeClr val="bg1"/>
                </a:solidFill>
                <a:latin typeface="Arial" pitchFamily="34" charset="0"/>
              </a:rPr>
              <a:t>/</a:t>
            </a:r>
            <a:r>
              <a:rPr lang="en-US" altLang="en-US" sz="800" dirty="0" err="1">
                <a:solidFill>
                  <a:schemeClr val="bg1"/>
                </a:solidFill>
                <a:latin typeface="Arial" pitchFamily="34" charset="0"/>
              </a:rPr>
              <a:t>Fotolia</a:t>
            </a:r>
            <a:r>
              <a:rPr lang="en-US" altLang="en-US" sz="800" dirty="0">
                <a:solidFill>
                  <a:schemeClr val="bg1"/>
                </a:solidFill>
                <a:latin typeface="Arial" pitchFamily="34" charset="0"/>
              </a:rPr>
              <a:t>; </a:t>
            </a:r>
            <a:r>
              <a:rPr lang="en-US" altLang="en-US" sz="800" dirty="0" err="1">
                <a:solidFill>
                  <a:schemeClr val="bg1"/>
                </a:solidFill>
                <a:latin typeface="Arial" pitchFamily="34" charset="0"/>
              </a:rPr>
              <a:t>grimaldello</a:t>
            </a:r>
            <a:r>
              <a:rPr lang="en-US" altLang="en-US" sz="800" dirty="0">
                <a:solidFill>
                  <a:schemeClr val="bg1"/>
                </a:solidFill>
                <a:latin typeface="Arial" pitchFamily="34" charset="0"/>
              </a:rPr>
              <a:t>/</a:t>
            </a:r>
            <a:r>
              <a:rPr lang="en-US" altLang="en-US" sz="800" dirty="0" err="1">
                <a:solidFill>
                  <a:schemeClr val="bg1"/>
                </a:solidFill>
                <a:latin typeface="Arial" pitchFamily="34" charset="0"/>
              </a:rPr>
              <a:t>Fotolia</a:t>
            </a:r>
            <a:r>
              <a:rPr lang="en-US" altLang="en-US" sz="800" dirty="0">
                <a:solidFill>
                  <a:schemeClr val="bg1"/>
                </a:solidFill>
                <a:latin typeface="Arial" pitchFamily="34" charset="0"/>
              </a:rPr>
              <a:t>; </a:t>
            </a:r>
            <a:r>
              <a:rPr lang="en-US" altLang="en-US" sz="800" dirty="0" err="1">
                <a:solidFill>
                  <a:schemeClr val="bg1"/>
                </a:solidFill>
                <a:latin typeface="Arial" pitchFamily="34" charset="0"/>
              </a:rPr>
              <a:t>gstockstudio</a:t>
            </a:r>
            <a:r>
              <a:rPr lang="en-US" altLang="en-US" sz="800" dirty="0">
                <a:solidFill>
                  <a:schemeClr val="bg1"/>
                </a:solidFill>
                <a:latin typeface="Arial" pitchFamily="34" charset="0"/>
              </a:rPr>
              <a:t>/</a:t>
            </a:r>
            <a:r>
              <a:rPr lang="en-US" altLang="en-US" sz="800" dirty="0" err="1">
                <a:solidFill>
                  <a:schemeClr val="bg1"/>
                </a:solidFill>
                <a:latin typeface="Arial" pitchFamily="34" charset="0"/>
              </a:rPr>
              <a:t>Fotolia</a:t>
            </a:r>
            <a:r>
              <a:rPr lang="en-US" altLang="en-US" sz="800" dirty="0">
                <a:solidFill>
                  <a:schemeClr val="bg1"/>
                </a:solidFill>
                <a:latin typeface="Arial" pitchFamily="34" charset="0"/>
              </a:rPr>
              <a:t>; </a:t>
            </a:r>
            <a:r>
              <a:rPr lang="en-US" altLang="en-US" sz="800" dirty="0" err="1">
                <a:solidFill>
                  <a:schemeClr val="bg1"/>
                </a:solidFill>
                <a:latin typeface="Arial" pitchFamily="34" charset="0"/>
              </a:rPr>
              <a:t>ramonespelt</a:t>
            </a:r>
            <a:r>
              <a:rPr lang="en-US" altLang="en-US" sz="800" dirty="0">
                <a:solidFill>
                  <a:schemeClr val="bg1"/>
                </a:solidFill>
                <a:latin typeface="Arial" pitchFamily="34" charset="0"/>
              </a:rPr>
              <a:t>/</a:t>
            </a:r>
            <a:r>
              <a:rPr lang="en-US" altLang="en-US" sz="800" dirty="0" err="1">
                <a:solidFill>
                  <a:schemeClr val="bg1"/>
                </a:solidFill>
                <a:latin typeface="Arial" pitchFamily="34" charset="0"/>
              </a:rPr>
              <a:t>Fotolia</a:t>
            </a:r>
            <a:r>
              <a:rPr lang="en-US" altLang="en-US" sz="800" dirty="0">
                <a:solidFill>
                  <a:schemeClr val="bg1"/>
                </a:solidFill>
                <a:latin typeface="Arial" pitchFamily="34" charset="0"/>
              </a:rPr>
              <a:t>; </a:t>
            </a:r>
            <a:r>
              <a:rPr lang="en-US" altLang="en-US" sz="800" dirty="0" err="1">
                <a:solidFill>
                  <a:schemeClr val="bg1"/>
                </a:solidFill>
                <a:latin typeface="Arial" pitchFamily="34" charset="0"/>
              </a:rPr>
              <a:t>oneinchpunch</a:t>
            </a:r>
            <a:r>
              <a:rPr lang="en-US" altLang="en-US" sz="800" dirty="0">
                <a:solidFill>
                  <a:schemeClr val="bg1"/>
                </a:solidFill>
                <a:latin typeface="Arial" pitchFamily="34" charset="0"/>
              </a:rPr>
              <a:t>/ </a:t>
            </a:r>
            <a:r>
              <a:rPr lang="en-US" altLang="en-US" sz="800" dirty="0" err="1">
                <a:solidFill>
                  <a:schemeClr val="bg1"/>
                </a:solidFill>
                <a:latin typeface="Arial" pitchFamily="34" charset="0"/>
              </a:rPr>
              <a:t>Fotolia</a:t>
            </a:r>
            <a:r>
              <a:rPr lang="en-US" altLang="en-US" sz="800" dirty="0">
                <a:solidFill>
                  <a:schemeClr val="bg1"/>
                </a:solidFill>
                <a:latin typeface="Arial" pitchFamily="34" charset="0"/>
              </a:rPr>
              <a:t>; Igor </a:t>
            </a:r>
            <a:r>
              <a:rPr lang="en-US" altLang="en-US" sz="800" dirty="0" err="1">
                <a:solidFill>
                  <a:schemeClr val="bg1"/>
                </a:solidFill>
                <a:latin typeface="Arial" pitchFamily="34" charset="0"/>
              </a:rPr>
              <a:t>Mojzes</a:t>
            </a:r>
            <a:r>
              <a:rPr lang="en-US" altLang="en-US" sz="800" dirty="0">
                <a:solidFill>
                  <a:schemeClr val="bg1"/>
                </a:solidFill>
                <a:latin typeface="Arial" pitchFamily="34" charset="0"/>
              </a:rPr>
              <a:t>/</a:t>
            </a:r>
            <a:r>
              <a:rPr lang="en-US" altLang="en-US" sz="800" dirty="0" err="1">
                <a:solidFill>
                  <a:schemeClr val="bg1"/>
                </a:solidFill>
                <a:latin typeface="Arial" pitchFamily="34" charset="0"/>
              </a:rPr>
              <a:t>Fotolia</a:t>
            </a:r>
            <a:r>
              <a:rPr lang="en-US" altLang="en-US" sz="800" dirty="0">
                <a:solidFill>
                  <a:schemeClr val="bg1"/>
                </a:solidFill>
                <a:latin typeface="Arial" pitchFamily="34" charset="0"/>
              </a:rPr>
              <a:t>; </a:t>
            </a:r>
            <a:r>
              <a:rPr lang="en-US" altLang="en-US" sz="800" dirty="0" err="1">
                <a:solidFill>
                  <a:schemeClr val="bg1"/>
                </a:solidFill>
                <a:latin typeface="Arial" pitchFamily="34" charset="0"/>
              </a:rPr>
              <a:t>SkyLine</a:t>
            </a:r>
            <a:r>
              <a:rPr lang="en-US" altLang="en-US" sz="800" dirty="0">
                <a:solidFill>
                  <a:schemeClr val="bg1"/>
                </a:solidFill>
                <a:latin typeface="Arial" pitchFamily="34" charset="0"/>
              </a:rPr>
              <a:t>/</a:t>
            </a:r>
            <a:r>
              <a:rPr lang="en-US" altLang="en-US" sz="800" dirty="0" err="1">
                <a:solidFill>
                  <a:schemeClr val="bg1"/>
                </a:solidFill>
                <a:latin typeface="Arial" pitchFamily="34" charset="0"/>
              </a:rPr>
              <a:t>Fotolia</a:t>
            </a:r>
            <a:r>
              <a:rPr lang="en-US" altLang="en-US" sz="800" dirty="0">
                <a:solidFill>
                  <a:schemeClr val="bg1"/>
                </a:solidFill>
                <a:latin typeface="Arial" pitchFamily="34" charset="0"/>
              </a:rPr>
              <a:t>; </a:t>
            </a:r>
            <a:r>
              <a:rPr lang="en-US" altLang="en-US" sz="800" dirty="0" err="1">
                <a:solidFill>
                  <a:schemeClr val="bg1"/>
                </a:solidFill>
                <a:latin typeface="Arial" pitchFamily="34" charset="0"/>
              </a:rPr>
              <a:t>paul</a:t>
            </a:r>
            <a:r>
              <a:rPr lang="en-US" altLang="en-US" sz="800" dirty="0">
                <a:solidFill>
                  <a:schemeClr val="bg1"/>
                </a:solidFill>
                <a:latin typeface="Arial" pitchFamily="34" charset="0"/>
              </a:rPr>
              <a:t> </a:t>
            </a:r>
            <a:r>
              <a:rPr lang="en-US" altLang="en-US" sz="800" dirty="0" err="1">
                <a:solidFill>
                  <a:schemeClr val="bg1"/>
                </a:solidFill>
                <a:latin typeface="Arial" pitchFamily="34" charset="0"/>
              </a:rPr>
              <a:t>prescott</a:t>
            </a:r>
            <a:r>
              <a:rPr lang="en-US" altLang="en-US" sz="800" dirty="0">
                <a:solidFill>
                  <a:schemeClr val="bg1"/>
                </a:solidFill>
                <a:latin typeface="Arial" pitchFamily="34" charset="0"/>
              </a:rPr>
              <a:t>/</a:t>
            </a:r>
            <a:r>
              <a:rPr lang="en-US" altLang="en-US" sz="800" dirty="0" err="1">
                <a:solidFill>
                  <a:schemeClr val="bg1"/>
                </a:solidFill>
                <a:latin typeface="Arial" pitchFamily="34" charset="0"/>
              </a:rPr>
              <a:t>Fotolia</a:t>
            </a:r>
            <a:r>
              <a:rPr lang="en-US" altLang="en-US" sz="800" dirty="0">
                <a:solidFill>
                  <a:schemeClr val="bg1"/>
                </a:solidFill>
                <a:latin typeface="Arial" pitchFamily="34" charset="0"/>
              </a:rPr>
              <a:t>; </a:t>
            </a:r>
            <a:r>
              <a:rPr lang="en-US" altLang="en-US" sz="800" dirty="0" err="1">
                <a:solidFill>
                  <a:schemeClr val="bg1"/>
                </a:solidFill>
                <a:latin typeface="Arial" pitchFamily="34" charset="0"/>
              </a:rPr>
              <a:t>viperagp</a:t>
            </a:r>
            <a:r>
              <a:rPr lang="en-US" altLang="en-US" sz="800" dirty="0">
                <a:solidFill>
                  <a:schemeClr val="bg1"/>
                </a:solidFill>
                <a:latin typeface="Arial" pitchFamily="34" charset="0"/>
              </a:rPr>
              <a:t>/</a:t>
            </a:r>
            <a:r>
              <a:rPr lang="en-US" altLang="en-US" sz="800" dirty="0" err="1">
                <a:solidFill>
                  <a:schemeClr val="bg1"/>
                </a:solidFill>
                <a:latin typeface="Arial" pitchFamily="34" charset="0"/>
              </a:rPr>
              <a:t>Fotolia</a:t>
            </a:r>
            <a:r>
              <a:rPr lang="en-US" altLang="en-US" sz="800" dirty="0">
                <a:solidFill>
                  <a:schemeClr val="bg1"/>
                </a:solidFill>
                <a:latin typeface="Arial" pitchFamily="34" charset="0"/>
              </a:rPr>
              <a:t>; </a:t>
            </a:r>
            <a:r>
              <a:rPr lang="en-US" altLang="en-US" sz="800" dirty="0" err="1">
                <a:solidFill>
                  <a:schemeClr val="bg1"/>
                </a:solidFill>
                <a:latin typeface="Arial" pitchFamily="34" charset="0"/>
              </a:rPr>
              <a:t>jillchen</a:t>
            </a:r>
            <a:r>
              <a:rPr lang="en-US" altLang="en-US" sz="800" dirty="0">
                <a:solidFill>
                  <a:schemeClr val="bg1"/>
                </a:solidFill>
                <a:latin typeface="Arial" pitchFamily="34" charset="0"/>
              </a:rPr>
              <a:t>/ </a:t>
            </a:r>
            <a:r>
              <a:rPr lang="en-US" altLang="en-US" sz="800" dirty="0" err="1">
                <a:solidFill>
                  <a:schemeClr val="bg1"/>
                </a:solidFill>
                <a:latin typeface="Arial" pitchFamily="34" charset="0"/>
              </a:rPr>
              <a:t>Fotolia</a:t>
            </a:r>
            <a:r>
              <a:rPr lang="en-US" altLang="en-US" sz="800" dirty="0">
                <a:solidFill>
                  <a:schemeClr val="bg1"/>
                </a:solidFill>
                <a:latin typeface="Arial" pitchFamily="34" charset="0"/>
              </a:rPr>
              <a:t>; </a:t>
            </a:r>
            <a:r>
              <a:rPr lang="en-US" altLang="en-US" sz="800" dirty="0" err="1">
                <a:solidFill>
                  <a:schemeClr val="bg1"/>
                </a:solidFill>
                <a:latin typeface="Arial" pitchFamily="34" charset="0"/>
              </a:rPr>
              <a:t>ambrozinio</a:t>
            </a:r>
            <a:r>
              <a:rPr lang="en-US" altLang="en-US" sz="800" dirty="0">
                <a:solidFill>
                  <a:schemeClr val="bg1"/>
                </a:solidFill>
                <a:latin typeface="Arial" pitchFamily="34" charset="0"/>
              </a:rPr>
              <a:t>/</a:t>
            </a:r>
            <a:r>
              <a:rPr lang="en-US" altLang="en-US" sz="800" dirty="0" err="1">
                <a:solidFill>
                  <a:schemeClr val="bg1"/>
                </a:solidFill>
                <a:latin typeface="Arial" pitchFamily="34" charset="0"/>
              </a:rPr>
              <a:t>Fotolia</a:t>
            </a:r>
            <a:r>
              <a:rPr lang="en-US" altLang="en-US" sz="800" dirty="0">
                <a:solidFill>
                  <a:schemeClr val="bg1"/>
                </a:solidFill>
                <a:latin typeface="Arial" pitchFamily="34" charset="0"/>
              </a:rPr>
              <a:t>; Monkey Business/</a:t>
            </a:r>
            <a:r>
              <a:rPr lang="en-US" altLang="en-US" sz="800" dirty="0" err="1">
                <a:solidFill>
                  <a:schemeClr val="bg1"/>
                </a:solidFill>
                <a:latin typeface="Arial" pitchFamily="34" charset="0"/>
              </a:rPr>
              <a:t>Fotolia</a:t>
            </a:r>
            <a:r>
              <a:rPr lang="en-US" altLang="en-US" sz="800" dirty="0">
                <a:solidFill>
                  <a:schemeClr val="bg1"/>
                </a:solidFill>
                <a:latin typeface="Arial" pitchFamily="34" charset="0"/>
              </a:rPr>
              <a:t>; Monkey Business/</a:t>
            </a:r>
            <a:r>
              <a:rPr lang="en-US" altLang="en-US" sz="800" dirty="0" err="1">
                <a:solidFill>
                  <a:schemeClr val="bg1"/>
                </a:solidFill>
                <a:latin typeface="Arial" pitchFamily="34" charset="0"/>
              </a:rPr>
              <a:t>Fotolia</a:t>
            </a:r>
            <a:r>
              <a:rPr lang="en-US" altLang="en-US" sz="800" dirty="0">
                <a:solidFill>
                  <a:schemeClr val="bg1"/>
                </a:solidFill>
                <a:latin typeface="Arial" pitchFamily="34" charset="0"/>
              </a:rPr>
              <a:t>; </a:t>
            </a:r>
            <a:r>
              <a:rPr lang="en-US" altLang="en-US" sz="800" dirty="0" err="1">
                <a:solidFill>
                  <a:schemeClr val="bg1"/>
                </a:solidFill>
                <a:latin typeface="Arial" pitchFamily="34" charset="0"/>
              </a:rPr>
              <a:t>michaeljung</a:t>
            </a:r>
            <a:r>
              <a:rPr lang="en-US" altLang="en-US" sz="800" dirty="0">
                <a:solidFill>
                  <a:schemeClr val="bg1"/>
                </a:solidFill>
                <a:latin typeface="Arial" pitchFamily="34" charset="0"/>
              </a:rPr>
              <a:t>/</a:t>
            </a:r>
            <a:r>
              <a:rPr lang="en-US" altLang="en-US" sz="800" dirty="0" err="1">
                <a:solidFill>
                  <a:schemeClr val="bg1"/>
                </a:solidFill>
                <a:latin typeface="Arial" pitchFamily="34" charset="0"/>
              </a:rPr>
              <a:t>Fotolia</a:t>
            </a:r>
            <a:r>
              <a:rPr lang="en-US" altLang="en-US" sz="800" dirty="0">
                <a:solidFill>
                  <a:schemeClr val="bg1"/>
                </a:solidFill>
                <a:latin typeface="Arial" pitchFamily="34" charset="0"/>
              </a:rPr>
              <a:t>; </a:t>
            </a:r>
            <a:r>
              <a:rPr lang="en-US" altLang="en-US" sz="800" dirty="0" err="1">
                <a:solidFill>
                  <a:schemeClr val="bg1"/>
                </a:solidFill>
                <a:latin typeface="Arial" pitchFamily="34" charset="0"/>
              </a:rPr>
              <a:t>DragonImages</a:t>
            </a:r>
            <a:r>
              <a:rPr lang="en-US" altLang="en-US" sz="800" dirty="0">
                <a:solidFill>
                  <a:schemeClr val="bg1"/>
                </a:solidFill>
                <a:latin typeface="Arial" pitchFamily="34" charset="0"/>
              </a:rPr>
              <a:t>/</a:t>
            </a:r>
            <a:r>
              <a:rPr lang="en-US" altLang="en-US" sz="800" dirty="0" err="1">
                <a:solidFill>
                  <a:schemeClr val="bg1"/>
                </a:solidFill>
                <a:latin typeface="Arial" pitchFamily="34" charset="0"/>
              </a:rPr>
              <a:t>Fotolia</a:t>
            </a:r>
            <a:r>
              <a:rPr lang="en-US" altLang="en-US" sz="800" dirty="0">
                <a:solidFill>
                  <a:schemeClr val="bg1"/>
                </a:solidFill>
                <a:latin typeface="Arial" pitchFamily="34" charset="0"/>
              </a:rPr>
              <a:t>; </a:t>
            </a:r>
            <a:r>
              <a:rPr lang="en-US" altLang="en-US" sz="800" dirty="0" err="1">
                <a:solidFill>
                  <a:schemeClr val="bg1"/>
                </a:solidFill>
                <a:latin typeface="Arial" pitchFamily="34" charset="0"/>
              </a:rPr>
              <a:t>burachet</a:t>
            </a:r>
            <a:r>
              <a:rPr lang="en-US" altLang="en-US" sz="800" dirty="0">
                <a:solidFill>
                  <a:schemeClr val="bg1"/>
                </a:solidFill>
                <a:latin typeface="Arial" pitchFamily="34" charset="0"/>
              </a:rPr>
              <a:t>/</a:t>
            </a:r>
            <a:r>
              <a:rPr lang="en-US" altLang="en-US" sz="800" dirty="0" err="1">
                <a:solidFill>
                  <a:schemeClr val="bg1"/>
                </a:solidFill>
                <a:latin typeface="Arial" pitchFamily="34" charset="0"/>
              </a:rPr>
              <a:t>Fotolia</a:t>
            </a:r>
            <a:r>
              <a:rPr lang="en-US" altLang="en-US" sz="800" dirty="0">
                <a:solidFill>
                  <a:schemeClr val="bg1"/>
                </a:solidFill>
                <a:latin typeface="Arial" pitchFamily="34" charset="0"/>
              </a:rPr>
              <a:t>; ake1150/</a:t>
            </a:r>
            <a:r>
              <a:rPr lang="en-US" altLang="en-US" sz="800" dirty="0" err="1">
                <a:solidFill>
                  <a:schemeClr val="bg1"/>
                </a:solidFill>
                <a:latin typeface="Arial" pitchFamily="34" charset="0"/>
              </a:rPr>
              <a:t>Fotolia</a:t>
            </a:r>
            <a:r>
              <a:rPr lang="en-US" altLang="en-US" sz="800" dirty="0">
                <a:solidFill>
                  <a:schemeClr val="bg1"/>
                </a:solidFill>
                <a:latin typeface="Arial" pitchFamily="34" charset="0"/>
              </a:rPr>
              <a:t>; </a:t>
            </a:r>
            <a:r>
              <a:rPr lang="en-US" altLang="en-US" sz="800" dirty="0" err="1">
                <a:solidFill>
                  <a:schemeClr val="bg1"/>
                </a:solidFill>
                <a:latin typeface="Arial" pitchFamily="34" charset="0"/>
              </a:rPr>
              <a:t>michaeljung</a:t>
            </a:r>
            <a:r>
              <a:rPr lang="en-US" altLang="en-US" sz="800" dirty="0">
                <a:solidFill>
                  <a:schemeClr val="bg1"/>
                </a:solidFill>
                <a:latin typeface="Arial" pitchFamily="34" charset="0"/>
              </a:rPr>
              <a:t>/</a:t>
            </a:r>
            <a:r>
              <a:rPr lang="en-US" altLang="en-US" sz="800" dirty="0" err="1">
                <a:solidFill>
                  <a:schemeClr val="bg1"/>
                </a:solidFill>
                <a:latin typeface="Arial" pitchFamily="34" charset="0"/>
              </a:rPr>
              <a:t>Fotolia</a:t>
            </a:r>
            <a:r>
              <a:rPr lang="en-US" altLang="en-US" sz="800" dirty="0">
                <a:solidFill>
                  <a:schemeClr val="bg1"/>
                </a:solidFill>
                <a:latin typeface="Arial" pitchFamily="34" charset="0"/>
              </a:rPr>
              <a:t>; </a:t>
            </a:r>
            <a:r>
              <a:rPr lang="en-US" altLang="en-US" sz="800" dirty="0" err="1">
                <a:solidFill>
                  <a:schemeClr val="bg1"/>
                </a:solidFill>
                <a:latin typeface="Arial" pitchFamily="34" charset="0"/>
              </a:rPr>
              <a:t>michaeljung</a:t>
            </a:r>
            <a:r>
              <a:rPr lang="en-US" altLang="en-US" sz="800" dirty="0">
                <a:solidFill>
                  <a:schemeClr val="bg1"/>
                </a:solidFill>
                <a:latin typeface="Arial" pitchFamily="34" charset="0"/>
              </a:rPr>
              <a:t>/</a:t>
            </a:r>
            <a:r>
              <a:rPr lang="en-US" altLang="en-US" sz="800" dirty="0" err="1">
                <a:solidFill>
                  <a:schemeClr val="bg1"/>
                </a:solidFill>
                <a:latin typeface="Arial" pitchFamily="34" charset="0"/>
              </a:rPr>
              <a:t>Fotolia</a:t>
            </a:r>
            <a:r>
              <a:rPr lang="en-US" altLang="en-US" sz="800" dirty="0">
                <a:solidFill>
                  <a:schemeClr val="bg1"/>
                </a:solidFill>
                <a:latin typeface="Arial" pitchFamily="34" charset="0"/>
              </a:rPr>
              <a:t>; </a:t>
            </a:r>
            <a:r>
              <a:rPr lang="en-US" altLang="en-US" sz="800" dirty="0" err="1">
                <a:solidFill>
                  <a:schemeClr val="bg1"/>
                </a:solidFill>
                <a:latin typeface="Arial" pitchFamily="34" charset="0"/>
              </a:rPr>
              <a:t>WavebreakMediaMicro</a:t>
            </a:r>
            <a:r>
              <a:rPr lang="en-US" altLang="en-US" sz="800" dirty="0">
                <a:solidFill>
                  <a:schemeClr val="bg1"/>
                </a:solidFill>
                <a:latin typeface="Arial" pitchFamily="34" charset="0"/>
              </a:rPr>
              <a:t>/</a:t>
            </a:r>
            <a:r>
              <a:rPr lang="en-US" altLang="en-US" sz="800" dirty="0" err="1">
                <a:solidFill>
                  <a:schemeClr val="bg1"/>
                </a:solidFill>
                <a:latin typeface="Arial" pitchFamily="34" charset="0"/>
              </a:rPr>
              <a:t>Fotolia</a:t>
            </a:r>
            <a:r>
              <a:rPr lang="en-US" altLang="en-US" sz="800" dirty="0">
                <a:solidFill>
                  <a:schemeClr val="bg1"/>
                </a:solidFill>
                <a:latin typeface="Arial" pitchFamily="34" charset="0"/>
              </a:rPr>
              <a:t>; </a:t>
            </a:r>
            <a:r>
              <a:rPr lang="en-US" altLang="en-US" sz="800" dirty="0" err="1">
                <a:solidFill>
                  <a:schemeClr val="bg1"/>
                </a:solidFill>
                <a:latin typeface="Arial" pitchFamily="34" charset="0"/>
              </a:rPr>
              <a:t>letuve</a:t>
            </a:r>
            <a:r>
              <a:rPr lang="en-US" altLang="en-US" sz="800" dirty="0">
                <a:solidFill>
                  <a:schemeClr val="bg1"/>
                </a:solidFill>
                <a:latin typeface="Arial" pitchFamily="34" charset="0"/>
              </a:rPr>
              <a:t>/</a:t>
            </a:r>
            <a:r>
              <a:rPr lang="en-US" altLang="en-US" sz="800" dirty="0" err="1">
                <a:solidFill>
                  <a:schemeClr val="bg1"/>
                </a:solidFill>
                <a:latin typeface="Arial" pitchFamily="34" charset="0"/>
              </a:rPr>
              <a:t>Fotolia</a:t>
            </a:r>
            <a:r>
              <a:rPr lang="en-US" altLang="en-US" sz="800" dirty="0">
                <a:solidFill>
                  <a:schemeClr val="bg1"/>
                </a:solidFill>
                <a:latin typeface="Arial" pitchFamily="34" charset="0"/>
              </a:rPr>
              <a:t>; </a:t>
            </a:r>
            <a:r>
              <a:rPr lang="en-US" altLang="en-US" sz="800" dirty="0" err="1">
                <a:solidFill>
                  <a:schemeClr val="bg1"/>
                </a:solidFill>
                <a:latin typeface="Arial" pitchFamily="34" charset="0"/>
              </a:rPr>
              <a:t>sepy</a:t>
            </a:r>
            <a:r>
              <a:rPr lang="en-US" altLang="en-US" sz="800" dirty="0">
                <a:solidFill>
                  <a:schemeClr val="bg1"/>
                </a:solidFill>
                <a:latin typeface="Arial" pitchFamily="34" charset="0"/>
              </a:rPr>
              <a:t>/</a:t>
            </a:r>
            <a:r>
              <a:rPr lang="en-US" altLang="en-US" sz="800" dirty="0" err="1">
                <a:solidFill>
                  <a:schemeClr val="bg1"/>
                </a:solidFill>
                <a:latin typeface="Arial" pitchFamily="34" charset="0"/>
              </a:rPr>
              <a:t>Fotolia</a:t>
            </a:r>
            <a:endParaRPr lang="en-US" sz="800" b="0" i="0" dirty="0">
              <a:solidFill>
                <a:schemeClr val="bg1"/>
              </a:solidFill>
              <a:latin typeface="Arial"/>
              <a:cs typeface="Arial"/>
            </a:endParaRPr>
          </a:p>
        </p:txBody>
      </p:sp>
    </p:spTree>
    <p:extLst>
      <p:ext uri="{BB962C8B-B14F-4D97-AF65-F5344CB8AC3E}">
        <p14:creationId xmlns:p14="http://schemas.microsoft.com/office/powerpoint/2010/main" val="43604795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Rectangle 67"/>
          <p:cNvSpPr/>
          <p:nvPr/>
        </p:nvSpPr>
        <p:spPr>
          <a:xfrm>
            <a:off x="0" y="1"/>
            <a:ext cx="9144000" cy="447674"/>
          </a:xfrm>
          <a:prstGeom prst="rect">
            <a:avLst/>
          </a:prstGeom>
          <a:solidFill>
            <a:srgbClr val="00335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70" name="Title 8"/>
          <p:cNvSpPr txBox="1">
            <a:spLocks/>
          </p:cNvSpPr>
          <p:nvPr/>
        </p:nvSpPr>
        <p:spPr>
          <a:xfrm>
            <a:off x="355600" y="104775"/>
            <a:ext cx="5168900" cy="246221"/>
          </a:xfrm>
          <a:prstGeom prst="rect">
            <a:avLst/>
          </a:prstGeom>
        </p:spPr>
        <p:txBody>
          <a:bodyPr vert="horz" wrap="square" lIns="0" tIns="0" rIns="0" bIns="0">
            <a:spAutoFit/>
          </a:bodyPr>
          <a:lstStyle>
            <a:lvl1pPr algn="l" defTabSz="457200" rtl="0" eaLnBrk="1" latinLnBrk="0" hangingPunct="1">
              <a:spcBef>
                <a:spcPct val="0"/>
              </a:spcBef>
              <a:buNone/>
              <a:defRPr sz="1600" b="1" i="0" kern="1200">
                <a:solidFill>
                  <a:srgbClr val="FFFFFF"/>
                </a:solidFill>
                <a:latin typeface="Arial"/>
                <a:ea typeface="+mj-ea"/>
                <a:cs typeface="Arial"/>
              </a:defRPr>
            </a:lvl1pPr>
          </a:lstStyle>
          <a:p>
            <a:r>
              <a:rPr lang="en-US" dirty="0">
                <a:latin typeface="Arial" pitchFamily="34" charset="0"/>
                <a:cs typeface="Arial" pitchFamily="34" charset="0"/>
              </a:rPr>
              <a:t>Part 2.0: Target Language</a:t>
            </a:r>
          </a:p>
        </p:txBody>
      </p:sp>
      <p:sp>
        <p:nvSpPr>
          <p:cNvPr id="39" name="Text Placeholder 16"/>
          <p:cNvSpPr txBox="1">
            <a:spLocks/>
          </p:cNvSpPr>
          <p:nvPr/>
        </p:nvSpPr>
        <p:spPr>
          <a:xfrm>
            <a:off x="5549900" y="95250"/>
            <a:ext cx="3238500" cy="260350"/>
          </a:xfrm>
          <a:prstGeom prst="rect">
            <a:avLst/>
          </a:prstGeom>
        </p:spPr>
        <p:txBody>
          <a:bodyPr vert="horz" lIns="0" tIns="0" rIns="0" bIns="0">
            <a:normAutofit/>
          </a:bodyPr>
          <a:lstStyle>
            <a:lvl1pPr marL="0" indent="0" algn="r" defTabSz="457200" rtl="0" eaLnBrk="1" latinLnBrk="0" hangingPunct="1">
              <a:spcBef>
                <a:spcPct val="20000"/>
              </a:spcBef>
              <a:buFont typeface="Arial"/>
              <a:buNone/>
              <a:defRPr sz="1600" b="0" i="0" kern="1200">
                <a:solidFill>
                  <a:schemeClr val="bg1"/>
                </a:solidFill>
                <a:latin typeface="Arial"/>
                <a:ea typeface="+mn-ea"/>
                <a:cs typeface="Arial"/>
              </a:defRPr>
            </a:lvl1pPr>
            <a:lvl2pPr marL="457200" indent="0" algn="l" defTabSz="457200" rtl="0" eaLnBrk="1" latinLnBrk="0" hangingPunct="1">
              <a:spcBef>
                <a:spcPct val="20000"/>
              </a:spcBef>
              <a:buFont typeface="Arial"/>
              <a:buNone/>
              <a:defRPr sz="1600" b="0" i="0" kern="1200">
                <a:solidFill>
                  <a:srgbClr val="F12C3E"/>
                </a:solidFill>
                <a:latin typeface="Arial"/>
                <a:ea typeface="+mn-ea"/>
                <a:cs typeface="Arial"/>
              </a:defRPr>
            </a:lvl2pPr>
            <a:lvl3pPr marL="914400" indent="0" algn="l" defTabSz="457200" rtl="0" eaLnBrk="1" latinLnBrk="0" hangingPunct="1">
              <a:spcBef>
                <a:spcPct val="20000"/>
              </a:spcBef>
              <a:buFont typeface="Arial"/>
              <a:buNone/>
              <a:defRPr sz="1600" b="0" i="0" kern="1200">
                <a:solidFill>
                  <a:srgbClr val="F12C3E"/>
                </a:solidFill>
                <a:latin typeface="Arial"/>
                <a:ea typeface="+mn-ea"/>
                <a:cs typeface="Arial"/>
              </a:defRPr>
            </a:lvl3pPr>
            <a:lvl4pPr marL="1371600" indent="0" algn="l" defTabSz="457200" rtl="0" eaLnBrk="1" latinLnBrk="0" hangingPunct="1">
              <a:spcBef>
                <a:spcPct val="20000"/>
              </a:spcBef>
              <a:buFont typeface="Arial"/>
              <a:buNone/>
              <a:defRPr sz="1600" b="0" i="0" kern="1200">
                <a:solidFill>
                  <a:srgbClr val="F12C3E"/>
                </a:solidFill>
                <a:latin typeface="Arial"/>
                <a:ea typeface="+mn-ea"/>
                <a:cs typeface="Arial"/>
              </a:defRPr>
            </a:lvl4pPr>
            <a:lvl5pPr marL="1828800" indent="0" algn="l" defTabSz="457200" rtl="0" eaLnBrk="1" latinLnBrk="0" hangingPunct="1">
              <a:spcBef>
                <a:spcPct val="20000"/>
              </a:spcBef>
              <a:buFont typeface="Arial"/>
              <a:buNone/>
              <a:defRPr sz="1600" b="0" i="0" kern="1200">
                <a:solidFill>
                  <a:srgbClr val="F12C3E"/>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latin typeface="Arial" pitchFamily="34" charset="0"/>
                <a:cs typeface="Arial" pitchFamily="34" charset="0"/>
              </a:rPr>
              <a:t>Activity 2.1: Context Creation</a:t>
            </a:r>
            <a:endParaRPr lang="en-GB" dirty="0">
              <a:latin typeface="Arial" pitchFamily="34" charset="0"/>
              <a:cs typeface="Arial" pitchFamily="34" charset="0"/>
            </a:endParaRPr>
          </a:p>
        </p:txBody>
      </p:sp>
      <p:pic>
        <p:nvPicPr>
          <p:cNvPr id="3" name="Picture 2"/>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360363" y="843166"/>
            <a:ext cx="3402000" cy="2036674"/>
          </a:xfrm>
          <a:prstGeom prst="rect">
            <a:avLst/>
          </a:prstGeom>
        </p:spPr>
      </p:pic>
      <p:grpSp>
        <p:nvGrpSpPr>
          <p:cNvPr id="44" name="Group 43"/>
          <p:cNvGrpSpPr/>
          <p:nvPr/>
        </p:nvGrpSpPr>
        <p:grpSpPr>
          <a:xfrm>
            <a:off x="4011658" y="3745909"/>
            <a:ext cx="1972800" cy="870252"/>
            <a:chOff x="2335838" y="2070099"/>
            <a:chExt cx="1972800" cy="870252"/>
          </a:xfrm>
        </p:grpSpPr>
        <p:sp>
          <p:nvSpPr>
            <p:cNvPr id="45" name="TextBox 44"/>
            <p:cNvSpPr txBox="1"/>
            <p:nvPr/>
          </p:nvSpPr>
          <p:spPr>
            <a:xfrm>
              <a:off x="2335838" y="2292351"/>
              <a:ext cx="1972800" cy="648000"/>
            </a:xfrm>
            <a:prstGeom prst="rect">
              <a:avLst/>
            </a:prstGeom>
            <a:solidFill>
              <a:srgbClr val="F9B1BA"/>
            </a:solidFill>
            <a:ln w="161925" cap="rnd">
              <a:solidFill>
                <a:srgbClr val="F9B1BA"/>
              </a:solidFill>
            </a:ln>
            <a:effectLst/>
          </p:spPr>
          <p:txBody>
            <a:bodyPr wrap="square" lIns="0" tIns="0" rIns="0" bIns="0" rtlCol="0" anchor="ctr" anchorCtr="1">
              <a:noAutofit/>
            </a:bodyPr>
            <a:lstStyle/>
            <a:p>
              <a:pPr algn="ctr"/>
              <a:r>
                <a:rPr lang="en-US" altLang="en-US" sz="1600" dirty="0">
                  <a:solidFill>
                    <a:srgbClr val="003359"/>
                  </a:solidFill>
                  <a:latin typeface="Arial" pitchFamily="34" charset="0"/>
                  <a:cs typeface="Arial" pitchFamily="34" charset="0"/>
                </a:rPr>
                <a:t>What’s</a:t>
              </a:r>
              <a:r>
                <a:rPr lang="en-US" altLang="ja-JP" sz="1600" dirty="0">
                  <a:solidFill>
                    <a:srgbClr val="003359"/>
                  </a:solidFill>
                  <a:latin typeface="Arial" pitchFamily="34" charset="0"/>
                  <a:cs typeface="Arial" pitchFamily="34" charset="0"/>
                </a:rPr>
                <a:t> this?</a:t>
              </a:r>
              <a:endParaRPr lang="en-US" sz="1600" u="dotted" dirty="0">
                <a:solidFill>
                  <a:srgbClr val="003359"/>
                </a:solidFill>
                <a:latin typeface="Arial" pitchFamily="34" charset="0"/>
                <a:cs typeface="Arial" pitchFamily="34" charset="0"/>
              </a:endParaRPr>
            </a:p>
          </p:txBody>
        </p:sp>
        <p:sp>
          <p:nvSpPr>
            <p:cNvPr id="46" name="Right Triangle 45"/>
            <p:cNvSpPr/>
            <p:nvPr/>
          </p:nvSpPr>
          <p:spPr>
            <a:xfrm flipH="1">
              <a:off x="4114799" y="2070099"/>
              <a:ext cx="146051" cy="146051"/>
            </a:xfrm>
            <a:prstGeom prst="rtTriangle">
              <a:avLst/>
            </a:prstGeom>
            <a:solidFill>
              <a:srgbClr val="F9B1B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pitchFamily="34" charset="0"/>
                <a:cs typeface="Arial" pitchFamily="34" charset="0"/>
              </a:endParaRPr>
            </a:p>
          </p:txBody>
        </p:sp>
      </p:grpSp>
      <p:grpSp>
        <p:nvGrpSpPr>
          <p:cNvPr id="40" name="Group 39"/>
          <p:cNvGrpSpPr/>
          <p:nvPr/>
        </p:nvGrpSpPr>
        <p:grpSpPr>
          <a:xfrm flipH="1">
            <a:off x="6754809" y="925499"/>
            <a:ext cx="1972800" cy="868901"/>
            <a:chOff x="2364253" y="2263060"/>
            <a:chExt cx="1972800" cy="868901"/>
          </a:xfrm>
          <a:solidFill>
            <a:srgbClr val="D0ECF3"/>
          </a:solidFill>
        </p:grpSpPr>
        <p:sp>
          <p:nvSpPr>
            <p:cNvPr id="41" name="TextBox 40"/>
            <p:cNvSpPr txBox="1"/>
            <p:nvPr/>
          </p:nvSpPr>
          <p:spPr>
            <a:xfrm>
              <a:off x="2364253" y="2263060"/>
              <a:ext cx="1972800" cy="648000"/>
            </a:xfrm>
            <a:prstGeom prst="rect">
              <a:avLst/>
            </a:prstGeom>
            <a:solidFill>
              <a:srgbClr val="C7EDF6"/>
            </a:solidFill>
            <a:ln w="161925" cap="rnd">
              <a:solidFill>
                <a:srgbClr val="C7EDF6"/>
              </a:solidFill>
            </a:ln>
            <a:effectLst/>
          </p:spPr>
          <p:txBody>
            <a:bodyPr wrap="square" lIns="0" tIns="0" rIns="0" bIns="0" rtlCol="0" anchor="ctr" anchorCtr="1">
              <a:noAutofit/>
            </a:bodyPr>
            <a:lstStyle/>
            <a:p>
              <a:pPr algn="ctr"/>
              <a:r>
                <a:rPr lang="en-US" sz="1600" dirty="0">
                  <a:solidFill>
                    <a:srgbClr val="003359"/>
                  </a:solidFill>
                  <a:latin typeface="Arial" pitchFamily="34" charset="0"/>
                  <a:cs typeface="Arial" pitchFamily="34" charset="0"/>
                </a:rPr>
                <a:t> </a:t>
              </a:r>
              <a:r>
                <a:rPr lang="en-US" sz="1600" u="dotted" dirty="0" smtClean="0">
                  <a:solidFill>
                    <a:srgbClr val="003359"/>
                  </a:solidFill>
                  <a:latin typeface="Arial" pitchFamily="34" charset="0"/>
                  <a:cs typeface="Arial" pitchFamily="34" charset="0"/>
                </a:rPr>
                <a:t>                 .</a:t>
              </a:r>
              <a:endParaRPr lang="en-US" sz="1600" u="dotted" dirty="0">
                <a:solidFill>
                  <a:srgbClr val="003359"/>
                </a:solidFill>
                <a:latin typeface="Arial" pitchFamily="34" charset="0"/>
                <a:cs typeface="Arial" pitchFamily="34" charset="0"/>
              </a:endParaRPr>
            </a:p>
          </p:txBody>
        </p:sp>
        <p:sp>
          <p:nvSpPr>
            <p:cNvPr id="42" name="Right Triangle 41"/>
            <p:cNvSpPr/>
            <p:nvPr/>
          </p:nvSpPr>
          <p:spPr>
            <a:xfrm flipH="1" flipV="1">
              <a:off x="4114799" y="2985910"/>
              <a:ext cx="146051" cy="146051"/>
            </a:xfrm>
            <a:prstGeom prst="rtTriangle">
              <a:avLst/>
            </a:prstGeom>
            <a:grpFill/>
            <a:ln>
              <a:solidFill>
                <a:srgbClr val="D0ECF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pitchFamily="34" charset="0"/>
                <a:cs typeface="Arial" pitchFamily="34" charset="0"/>
              </a:endParaRPr>
            </a:p>
          </p:txBody>
        </p:sp>
      </p:grpSp>
      <p:sp>
        <p:nvSpPr>
          <p:cNvPr id="43" name="TextBox 42"/>
          <p:cNvSpPr txBox="1">
            <a:spLocks noChangeArrowheads="1"/>
          </p:cNvSpPr>
          <p:nvPr/>
        </p:nvSpPr>
        <p:spPr bwMode="auto">
          <a:xfrm>
            <a:off x="7176669" y="1074870"/>
            <a:ext cx="1131962"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itchFamily="34" charset="0"/>
                <a:ea typeface="ＭＳ Ｐゴシック" pitchFamily="34" charset="-128"/>
              </a:defRPr>
            </a:lvl1pPr>
            <a:lvl2pPr marL="742950" indent="-285750">
              <a:defRPr>
                <a:solidFill>
                  <a:schemeClr val="tx1"/>
                </a:solidFill>
                <a:latin typeface="Verdana" pitchFamily="34" charset="0"/>
                <a:ea typeface="ＭＳ Ｐゴシック" pitchFamily="34" charset="-128"/>
              </a:defRPr>
            </a:lvl2pPr>
            <a:lvl3pPr marL="1143000" indent="-228600">
              <a:defRPr>
                <a:solidFill>
                  <a:schemeClr val="tx1"/>
                </a:solidFill>
                <a:latin typeface="Verdana" pitchFamily="34" charset="0"/>
                <a:ea typeface="ＭＳ Ｐゴシック" pitchFamily="34" charset="-128"/>
              </a:defRPr>
            </a:lvl3pPr>
            <a:lvl4pPr marL="1600200" indent="-228600">
              <a:defRPr>
                <a:solidFill>
                  <a:schemeClr val="tx1"/>
                </a:solidFill>
                <a:latin typeface="Verdana" pitchFamily="34" charset="0"/>
                <a:ea typeface="ＭＳ Ｐゴシック" pitchFamily="34" charset="-128"/>
              </a:defRPr>
            </a:lvl4pPr>
            <a:lvl5pPr marL="2057400" indent="-228600">
              <a:defRPr>
                <a:solidFill>
                  <a:schemeClr val="tx1"/>
                </a:solidFill>
                <a:latin typeface="Verdana"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Verdana"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Verdana"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Verdana"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Verdana" pitchFamily="34" charset="0"/>
                <a:ea typeface="ＭＳ Ｐゴシック" pitchFamily="34" charset="-128"/>
              </a:defRPr>
            </a:lvl9pPr>
          </a:lstStyle>
          <a:p>
            <a:pPr eaLnBrk="1" hangingPunct="1"/>
            <a:r>
              <a:rPr lang="en-US" altLang="en-US" sz="1600" dirty="0">
                <a:solidFill>
                  <a:srgbClr val="003359"/>
                </a:solidFill>
                <a:latin typeface="Arial" pitchFamily="34" charset="0"/>
                <a:cs typeface="Arial" pitchFamily="34" charset="0"/>
              </a:rPr>
              <a:t>It</a:t>
            </a:r>
            <a:r>
              <a:rPr lang="it-IT" altLang="en-US" sz="1600" dirty="0">
                <a:solidFill>
                  <a:srgbClr val="003359"/>
                </a:solidFill>
                <a:latin typeface="Arial" pitchFamily="34" charset="0"/>
                <a:cs typeface="Arial" pitchFamily="34" charset="0"/>
              </a:rPr>
              <a:t>’</a:t>
            </a:r>
            <a:r>
              <a:rPr lang="en-US" altLang="ja-JP" sz="1600" dirty="0">
                <a:solidFill>
                  <a:srgbClr val="003359"/>
                </a:solidFill>
                <a:latin typeface="Arial" pitchFamily="34" charset="0"/>
                <a:cs typeface="Arial" pitchFamily="34" charset="0"/>
              </a:rPr>
              <a:t>s an arm</a:t>
            </a:r>
            <a:endParaRPr lang="en-US" altLang="en-US" sz="1600" dirty="0">
              <a:solidFill>
                <a:srgbClr val="003359"/>
              </a:solidFill>
              <a:latin typeface="Arial" pitchFamily="34" charset="0"/>
              <a:cs typeface="Arial" pitchFamily="34" charset="0"/>
            </a:endParaRPr>
          </a:p>
        </p:txBody>
      </p:sp>
      <p:grpSp>
        <p:nvGrpSpPr>
          <p:cNvPr id="18" name="Group 17"/>
          <p:cNvGrpSpPr/>
          <p:nvPr/>
        </p:nvGrpSpPr>
        <p:grpSpPr>
          <a:xfrm>
            <a:off x="0" y="446088"/>
            <a:ext cx="9144000" cy="72000"/>
            <a:chOff x="0" y="446088"/>
            <a:chExt cx="9144000" cy="72000"/>
          </a:xfrm>
        </p:grpSpPr>
        <p:sp>
          <p:nvSpPr>
            <p:cNvPr id="19" name="Rectangle 18"/>
            <p:cNvSpPr/>
            <p:nvPr/>
          </p:nvSpPr>
          <p:spPr>
            <a:xfrm>
              <a:off x="0" y="446088"/>
              <a:ext cx="9144000" cy="72000"/>
            </a:xfrm>
            <a:prstGeom prst="rect">
              <a:avLst/>
            </a:prstGeom>
            <a:solidFill>
              <a:srgbClr val="FF8E7E">
                <a:alpha val="74902"/>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20" name="Rectangle 19"/>
            <p:cNvSpPr/>
            <p:nvPr/>
          </p:nvSpPr>
          <p:spPr>
            <a:xfrm>
              <a:off x="1" y="446088"/>
              <a:ext cx="358774" cy="72000"/>
            </a:xfrm>
            <a:prstGeom prst="rect">
              <a:avLst/>
            </a:prstGeom>
            <a:solidFill>
              <a:srgbClr val="FF8E7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grpSp>
      <p:pic>
        <p:nvPicPr>
          <p:cNvPr id="21" name="Picture 20"/>
          <p:cNvPicPr>
            <a:picLocks noChangeAspect="1"/>
          </p:cNvPicPr>
          <p:nvPr/>
        </p:nvPicPr>
        <p:blipFill>
          <a:blip r:embed="rId4"/>
          <a:stretch>
            <a:fillRect/>
          </a:stretch>
        </p:blipFill>
        <p:spPr>
          <a:xfrm>
            <a:off x="5213368" y="1790700"/>
            <a:ext cx="1569341" cy="1898396"/>
          </a:xfrm>
          <a:prstGeom prst="rect">
            <a:avLst/>
          </a:prstGeom>
        </p:spPr>
      </p:pic>
      <p:sp>
        <p:nvSpPr>
          <p:cNvPr id="23" name="Down Arrow 22"/>
          <p:cNvSpPr/>
          <p:nvPr/>
        </p:nvSpPr>
        <p:spPr>
          <a:xfrm rot="4361811">
            <a:off x="3437323" y="1071478"/>
            <a:ext cx="216000" cy="948735"/>
          </a:xfrm>
          <a:prstGeom prst="downArrow">
            <a:avLst/>
          </a:prstGeom>
          <a:solidFill>
            <a:srgbClr val="00335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r"/>
            <a:endParaRPr lang="en-IN" dirty="0"/>
          </a:p>
        </p:txBody>
      </p:sp>
    </p:spTree>
    <p:extLst>
      <p:ext uri="{BB962C8B-B14F-4D97-AF65-F5344CB8AC3E}">
        <p14:creationId xmlns:p14="http://schemas.microsoft.com/office/powerpoint/2010/main" val="883363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Rectangle 67"/>
          <p:cNvSpPr/>
          <p:nvPr/>
        </p:nvSpPr>
        <p:spPr>
          <a:xfrm>
            <a:off x="0" y="1"/>
            <a:ext cx="9144000" cy="447674"/>
          </a:xfrm>
          <a:prstGeom prst="rect">
            <a:avLst/>
          </a:prstGeom>
          <a:solidFill>
            <a:srgbClr val="00335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70" name="Title 8"/>
          <p:cNvSpPr txBox="1">
            <a:spLocks/>
          </p:cNvSpPr>
          <p:nvPr/>
        </p:nvSpPr>
        <p:spPr>
          <a:xfrm>
            <a:off x="355600" y="104775"/>
            <a:ext cx="5168900" cy="246221"/>
          </a:xfrm>
          <a:prstGeom prst="rect">
            <a:avLst/>
          </a:prstGeom>
        </p:spPr>
        <p:txBody>
          <a:bodyPr vert="horz" wrap="square" lIns="0" tIns="0" rIns="0" bIns="0">
            <a:spAutoFit/>
          </a:bodyPr>
          <a:lstStyle>
            <a:lvl1pPr algn="l" defTabSz="457200" rtl="0" eaLnBrk="1" latinLnBrk="0" hangingPunct="1">
              <a:spcBef>
                <a:spcPct val="0"/>
              </a:spcBef>
              <a:buNone/>
              <a:defRPr sz="1600" b="1" i="0" kern="1200">
                <a:solidFill>
                  <a:srgbClr val="FFFFFF"/>
                </a:solidFill>
                <a:latin typeface="Arial"/>
                <a:ea typeface="+mj-ea"/>
                <a:cs typeface="Arial"/>
              </a:defRPr>
            </a:lvl1pPr>
          </a:lstStyle>
          <a:p>
            <a:r>
              <a:rPr lang="en-US" dirty="0">
                <a:latin typeface="Arial" pitchFamily="34" charset="0"/>
                <a:cs typeface="Arial" pitchFamily="34" charset="0"/>
              </a:rPr>
              <a:t>Part 2.0: Target Language</a:t>
            </a:r>
          </a:p>
        </p:txBody>
      </p:sp>
      <p:sp>
        <p:nvSpPr>
          <p:cNvPr id="39" name="Text Placeholder 16"/>
          <p:cNvSpPr txBox="1">
            <a:spLocks/>
          </p:cNvSpPr>
          <p:nvPr/>
        </p:nvSpPr>
        <p:spPr>
          <a:xfrm>
            <a:off x="5549900" y="95250"/>
            <a:ext cx="3238500" cy="260350"/>
          </a:xfrm>
          <a:prstGeom prst="rect">
            <a:avLst/>
          </a:prstGeom>
        </p:spPr>
        <p:txBody>
          <a:bodyPr vert="horz" lIns="0" tIns="0" rIns="0" bIns="0">
            <a:normAutofit/>
          </a:bodyPr>
          <a:lstStyle>
            <a:lvl1pPr marL="0" indent="0" algn="r" defTabSz="457200" rtl="0" eaLnBrk="1" latinLnBrk="0" hangingPunct="1">
              <a:spcBef>
                <a:spcPct val="20000"/>
              </a:spcBef>
              <a:buFont typeface="Arial"/>
              <a:buNone/>
              <a:defRPr sz="1600" b="0" i="0" kern="1200">
                <a:solidFill>
                  <a:schemeClr val="bg1"/>
                </a:solidFill>
                <a:latin typeface="Arial"/>
                <a:ea typeface="+mn-ea"/>
                <a:cs typeface="Arial"/>
              </a:defRPr>
            </a:lvl1pPr>
            <a:lvl2pPr marL="457200" indent="0" algn="l" defTabSz="457200" rtl="0" eaLnBrk="1" latinLnBrk="0" hangingPunct="1">
              <a:spcBef>
                <a:spcPct val="20000"/>
              </a:spcBef>
              <a:buFont typeface="Arial"/>
              <a:buNone/>
              <a:defRPr sz="1600" b="0" i="0" kern="1200">
                <a:solidFill>
                  <a:srgbClr val="F12C3E"/>
                </a:solidFill>
                <a:latin typeface="Arial"/>
                <a:ea typeface="+mn-ea"/>
                <a:cs typeface="Arial"/>
              </a:defRPr>
            </a:lvl2pPr>
            <a:lvl3pPr marL="914400" indent="0" algn="l" defTabSz="457200" rtl="0" eaLnBrk="1" latinLnBrk="0" hangingPunct="1">
              <a:spcBef>
                <a:spcPct val="20000"/>
              </a:spcBef>
              <a:buFont typeface="Arial"/>
              <a:buNone/>
              <a:defRPr sz="1600" b="0" i="0" kern="1200">
                <a:solidFill>
                  <a:srgbClr val="F12C3E"/>
                </a:solidFill>
                <a:latin typeface="Arial"/>
                <a:ea typeface="+mn-ea"/>
                <a:cs typeface="Arial"/>
              </a:defRPr>
            </a:lvl3pPr>
            <a:lvl4pPr marL="1371600" indent="0" algn="l" defTabSz="457200" rtl="0" eaLnBrk="1" latinLnBrk="0" hangingPunct="1">
              <a:spcBef>
                <a:spcPct val="20000"/>
              </a:spcBef>
              <a:buFont typeface="Arial"/>
              <a:buNone/>
              <a:defRPr sz="1600" b="0" i="0" kern="1200">
                <a:solidFill>
                  <a:srgbClr val="F12C3E"/>
                </a:solidFill>
                <a:latin typeface="Arial"/>
                <a:ea typeface="+mn-ea"/>
                <a:cs typeface="Arial"/>
              </a:defRPr>
            </a:lvl4pPr>
            <a:lvl5pPr marL="1828800" indent="0" algn="l" defTabSz="457200" rtl="0" eaLnBrk="1" latinLnBrk="0" hangingPunct="1">
              <a:spcBef>
                <a:spcPct val="20000"/>
              </a:spcBef>
              <a:buFont typeface="Arial"/>
              <a:buNone/>
              <a:defRPr sz="1600" b="0" i="0" kern="1200">
                <a:solidFill>
                  <a:srgbClr val="F12C3E"/>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latin typeface="Arial" pitchFamily="34" charset="0"/>
                <a:cs typeface="Arial" pitchFamily="34" charset="0"/>
              </a:rPr>
              <a:t>Activity 2.1: Concept Check</a:t>
            </a:r>
            <a:endParaRPr lang="en-GB" dirty="0">
              <a:latin typeface="Arial" pitchFamily="34" charset="0"/>
              <a:cs typeface="Arial" pitchFamily="34" charset="0"/>
            </a:endParaRPr>
          </a:p>
        </p:txBody>
      </p:sp>
      <p:pic>
        <p:nvPicPr>
          <p:cNvPr id="2" name="Picture 1"/>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366251" y="850990"/>
            <a:ext cx="3402455" cy="2036673"/>
          </a:xfrm>
          <a:prstGeom prst="rect">
            <a:avLst/>
          </a:prstGeom>
        </p:spPr>
      </p:pic>
      <p:grpSp>
        <p:nvGrpSpPr>
          <p:cNvPr id="18" name="Group 17"/>
          <p:cNvGrpSpPr/>
          <p:nvPr/>
        </p:nvGrpSpPr>
        <p:grpSpPr>
          <a:xfrm>
            <a:off x="0" y="446088"/>
            <a:ext cx="9144000" cy="72000"/>
            <a:chOff x="0" y="446088"/>
            <a:chExt cx="9144000" cy="72000"/>
          </a:xfrm>
        </p:grpSpPr>
        <p:sp>
          <p:nvSpPr>
            <p:cNvPr id="19" name="Rectangle 18"/>
            <p:cNvSpPr/>
            <p:nvPr/>
          </p:nvSpPr>
          <p:spPr>
            <a:xfrm>
              <a:off x="0" y="446088"/>
              <a:ext cx="9144000" cy="72000"/>
            </a:xfrm>
            <a:prstGeom prst="rect">
              <a:avLst/>
            </a:prstGeom>
            <a:solidFill>
              <a:srgbClr val="FF8E7E">
                <a:alpha val="74902"/>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20" name="Rectangle 19"/>
            <p:cNvSpPr/>
            <p:nvPr/>
          </p:nvSpPr>
          <p:spPr>
            <a:xfrm>
              <a:off x="1" y="446088"/>
              <a:ext cx="358774" cy="72000"/>
            </a:xfrm>
            <a:prstGeom prst="rect">
              <a:avLst/>
            </a:prstGeom>
            <a:solidFill>
              <a:srgbClr val="FF8E7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grpSp>
      <p:sp>
        <p:nvSpPr>
          <p:cNvPr id="43" name="TextBox 42"/>
          <p:cNvSpPr txBox="1">
            <a:spLocks noChangeArrowheads="1"/>
          </p:cNvSpPr>
          <p:nvPr/>
        </p:nvSpPr>
        <p:spPr bwMode="auto">
          <a:xfrm>
            <a:off x="4527434" y="-273657"/>
            <a:ext cx="102475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itchFamily="34" charset="0"/>
                <a:ea typeface="ＭＳ Ｐゴシック" pitchFamily="34" charset="-128"/>
              </a:defRPr>
            </a:lvl1pPr>
            <a:lvl2pPr marL="742950" indent="-285750">
              <a:defRPr>
                <a:solidFill>
                  <a:schemeClr val="tx1"/>
                </a:solidFill>
                <a:latin typeface="Verdana" pitchFamily="34" charset="0"/>
                <a:ea typeface="ＭＳ Ｐゴシック" pitchFamily="34" charset="-128"/>
              </a:defRPr>
            </a:lvl2pPr>
            <a:lvl3pPr marL="1143000" indent="-228600">
              <a:defRPr>
                <a:solidFill>
                  <a:schemeClr val="tx1"/>
                </a:solidFill>
                <a:latin typeface="Verdana" pitchFamily="34" charset="0"/>
                <a:ea typeface="ＭＳ Ｐゴシック" pitchFamily="34" charset="-128"/>
              </a:defRPr>
            </a:lvl3pPr>
            <a:lvl4pPr marL="1600200" indent="-228600">
              <a:defRPr>
                <a:solidFill>
                  <a:schemeClr val="tx1"/>
                </a:solidFill>
                <a:latin typeface="Verdana" pitchFamily="34" charset="0"/>
                <a:ea typeface="ＭＳ Ｐゴシック" pitchFamily="34" charset="-128"/>
              </a:defRPr>
            </a:lvl4pPr>
            <a:lvl5pPr marL="2057400" indent="-228600">
              <a:defRPr>
                <a:solidFill>
                  <a:schemeClr val="tx1"/>
                </a:solidFill>
                <a:latin typeface="Verdana"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Verdana"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Verdana"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Verdana"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Verdana" pitchFamily="34" charset="0"/>
                <a:ea typeface="ＭＳ Ｐゴシック" pitchFamily="34" charset="-128"/>
              </a:defRPr>
            </a:lvl9pPr>
          </a:lstStyle>
          <a:p>
            <a:pPr eaLnBrk="1" hangingPunct="1"/>
            <a:r>
              <a:rPr lang="en-US" altLang="en-US" sz="1600" dirty="0">
                <a:solidFill>
                  <a:srgbClr val="003551"/>
                </a:solidFill>
                <a:latin typeface="Arial" pitchFamily="34" charset="0"/>
                <a:cs typeface="Arial" pitchFamily="34" charset="0"/>
              </a:rPr>
              <a:t>It</a:t>
            </a:r>
            <a:r>
              <a:rPr lang="it-IT" altLang="en-US" sz="1600" dirty="0">
                <a:solidFill>
                  <a:srgbClr val="003551"/>
                </a:solidFill>
                <a:latin typeface="Arial" pitchFamily="34" charset="0"/>
                <a:cs typeface="Arial" pitchFamily="34" charset="0"/>
              </a:rPr>
              <a:t>’</a:t>
            </a:r>
            <a:r>
              <a:rPr lang="en-US" altLang="ja-JP" sz="1600" dirty="0">
                <a:solidFill>
                  <a:srgbClr val="003551"/>
                </a:solidFill>
                <a:latin typeface="Arial" pitchFamily="34" charset="0"/>
                <a:cs typeface="Arial" pitchFamily="34" charset="0"/>
              </a:rPr>
              <a:t>s </a:t>
            </a:r>
            <a:r>
              <a:rPr lang="en-US" altLang="ja-JP" sz="1600" dirty="0" smtClean="0">
                <a:solidFill>
                  <a:srgbClr val="003551"/>
                </a:solidFill>
                <a:latin typeface="Arial" pitchFamily="34" charset="0"/>
                <a:cs typeface="Arial" pitchFamily="34" charset="0"/>
              </a:rPr>
              <a:t>a foot</a:t>
            </a:r>
            <a:endParaRPr lang="en-US" altLang="en-US" sz="1600" dirty="0">
              <a:solidFill>
                <a:srgbClr val="003551"/>
              </a:solidFill>
              <a:latin typeface="Arial" pitchFamily="34" charset="0"/>
              <a:cs typeface="Arial" pitchFamily="34" charset="0"/>
            </a:endParaRPr>
          </a:p>
        </p:txBody>
      </p:sp>
      <p:grpSp>
        <p:nvGrpSpPr>
          <p:cNvPr id="28" name="Group 27"/>
          <p:cNvGrpSpPr/>
          <p:nvPr/>
        </p:nvGrpSpPr>
        <p:grpSpPr>
          <a:xfrm>
            <a:off x="4011658" y="3745909"/>
            <a:ext cx="1972800" cy="870252"/>
            <a:chOff x="2335838" y="2070099"/>
            <a:chExt cx="1972800" cy="870252"/>
          </a:xfrm>
        </p:grpSpPr>
        <p:sp>
          <p:nvSpPr>
            <p:cNvPr id="29" name="TextBox 28"/>
            <p:cNvSpPr txBox="1"/>
            <p:nvPr/>
          </p:nvSpPr>
          <p:spPr>
            <a:xfrm>
              <a:off x="2335838" y="2292351"/>
              <a:ext cx="1972800" cy="648000"/>
            </a:xfrm>
            <a:prstGeom prst="rect">
              <a:avLst/>
            </a:prstGeom>
            <a:solidFill>
              <a:srgbClr val="F9B1BA"/>
            </a:solidFill>
            <a:ln w="161925" cap="rnd">
              <a:solidFill>
                <a:srgbClr val="F9B1BA"/>
              </a:solidFill>
            </a:ln>
            <a:effectLst/>
          </p:spPr>
          <p:txBody>
            <a:bodyPr wrap="square" lIns="0" tIns="0" rIns="0" bIns="0" rtlCol="0" anchor="ctr" anchorCtr="1">
              <a:noAutofit/>
            </a:bodyPr>
            <a:lstStyle/>
            <a:p>
              <a:pPr algn="ctr"/>
              <a:r>
                <a:rPr lang="en-US" altLang="en-US" sz="1600" dirty="0">
                  <a:solidFill>
                    <a:srgbClr val="003359"/>
                  </a:solidFill>
                  <a:latin typeface="Arial" pitchFamily="34" charset="0"/>
                  <a:cs typeface="Arial" pitchFamily="34" charset="0"/>
                </a:rPr>
                <a:t>What’s</a:t>
              </a:r>
              <a:r>
                <a:rPr lang="en-US" altLang="ja-JP" sz="1600" dirty="0">
                  <a:solidFill>
                    <a:srgbClr val="003359"/>
                  </a:solidFill>
                  <a:latin typeface="Arial" pitchFamily="34" charset="0"/>
                  <a:cs typeface="Arial" pitchFamily="34" charset="0"/>
                </a:rPr>
                <a:t> this?</a:t>
              </a:r>
              <a:endParaRPr lang="en-US" sz="1600" u="dotted" dirty="0">
                <a:solidFill>
                  <a:srgbClr val="003359"/>
                </a:solidFill>
                <a:latin typeface="Arial" pitchFamily="34" charset="0"/>
                <a:cs typeface="Arial" pitchFamily="34" charset="0"/>
              </a:endParaRPr>
            </a:p>
          </p:txBody>
        </p:sp>
        <p:sp>
          <p:nvSpPr>
            <p:cNvPr id="30" name="Right Triangle 29"/>
            <p:cNvSpPr/>
            <p:nvPr/>
          </p:nvSpPr>
          <p:spPr>
            <a:xfrm flipH="1">
              <a:off x="4114799" y="2070099"/>
              <a:ext cx="146051" cy="146051"/>
            </a:xfrm>
            <a:prstGeom prst="rtTriangle">
              <a:avLst/>
            </a:prstGeom>
            <a:solidFill>
              <a:srgbClr val="F9B1B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pitchFamily="34" charset="0"/>
                <a:cs typeface="Arial" pitchFamily="34" charset="0"/>
              </a:endParaRPr>
            </a:p>
          </p:txBody>
        </p:sp>
      </p:grpSp>
      <p:grpSp>
        <p:nvGrpSpPr>
          <p:cNvPr id="31" name="Group 30"/>
          <p:cNvGrpSpPr/>
          <p:nvPr/>
        </p:nvGrpSpPr>
        <p:grpSpPr>
          <a:xfrm flipH="1">
            <a:off x="6754809" y="925499"/>
            <a:ext cx="1972800" cy="868901"/>
            <a:chOff x="2364253" y="2263060"/>
            <a:chExt cx="1972800" cy="868901"/>
          </a:xfrm>
          <a:solidFill>
            <a:srgbClr val="D0ECF3"/>
          </a:solidFill>
        </p:grpSpPr>
        <p:sp>
          <p:nvSpPr>
            <p:cNvPr id="32" name="TextBox 31"/>
            <p:cNvSpPr txBox="1"/>
            <p:nvPr/>
          </p:nvSpPr>
          <p:spPr>
            <a:xfrm>
              <a:off x="2364253" y="2263060"/>
              <a:ext cx="1972800" cy="648000"/>
            </a:xfrm>
            <a:prstGeom prst="rect">
              <a:avLst/>
            </a:prstGeom>
            <a:solidFill>
              <a:srgbClr val="C7EDF6"/>
            </a:solidFill>
            <a:ln w="161925" cap="rnd">
              <a:solidFill>
                <a:srgbClr val="C7EDF6"/>
              </a:solidFill>
            </a:ln>
            <a:effectLst/>
          </p:spPr>
          <p:txBody>
            <a:bodyPr wrap="square" lIns="0" tIns="0" rIns="0" bIns="0" rtlCol="0" anchor="ctr" anchorCtr="1">
              <a:noAutofit/>
            </a:bodyPr>
            <a:lstStyle/>
            <a:p>
              <a:pPr algn="ctr"/>
              <a:r>
                <a:rPr lang="en-US" sz="1600" dirty="0" smtClean="0">
                  <a:solidFill>
                    <a:srgbClr val="003359"/>
                  </a:solidFill>
                  <a:latin typeface="Arial" pitchFamily="34" charset="0"/>
                  <a:cs typeface="Arial" pitchFamily="34" charset="0"/>
                </a:rPr>
                <a:t>   </a:t>
              </a:r>
              <a:r>
                <a:rPr lang="en-US" sz="1600" u="dotted" dirty="0" smtClean="0">
                  <a:solidFill>
                    <a:srgbClr val="003359"/>
                  </a:solidFill>
                  <a:latin typeface="Arial" pitchFamily="34" charset="0"/>
                  <a:cs typeface="Arial" pitchFamily="34" charset="0"/>
                </a:rPr>
                <a:t>              .</a:t>
              </a:r>
              <a:endParaRPr lang="en-US" sz="1600" u="dotted" dirty="0">
                <a:solidFill>
                  <a:srgbClr val="003359"/>
                </a:solidFill>
                <a:latin typeface="Arial" pitchFamily="34" charset="0"/>
                <a:cs typeface="Arial" pitchFamily="34" charset="0"/>
              </a:endParaRPr>
            </a:p>
          </p:txBody>
        </p:sp>
        <p:sp>
          <p:nvSpPr>
            <p:cNvPr id="33" name="Right Triangle 32"/>
            <p:cNvSpPr/>
            <p:nvPr/>
          </p:nvSpPr>
          <p:spPr>
            <a:xfrm flipH="1" flipV="1">
              <a:off x="4114799" y="2985910"/>
              <a:ext cx="146051" cy="146051"/>
            </a:xfrm>
            <a:prstGeom prst="rtTriangle">
              <a:avLst/>
            </a:prstGeom>
            <a:grpFill/>
            <a:ln>
              <a:solidFill>
                <a:srgbClr val="D0ECF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pitchFamily="34" charset="0"/>
                <a:cs typeface="Arial" pitchFamily="34" charset="0"/>
              </a:endParaRPr>
            </a:p>
          </p:txBody>
        </p:sp>
      </p:grpSp>
      <p:sp>
        <p:nvSpPr>
          <p:cNvPr id="34" name="TextBox 33"/>
          <p:cNvSpPr txBox="1">
            <a:spLocks noChangeArrowheads="1"/>
          </p:cNvSpPr>
          <p:nvPr/>
        </p:nvSpPr>
        <p:spPr bwMode="auto">
          <a:xfrm>
            <a:off x="7284619" y="1074870"/>
            <a:ext cx="113196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itchFamily="34" charset="0"/>
                <a:ea typeface="ＭＳ Ｐゴシック" pitchFamily="34" charset="-128"/>
              </a:defRPr>
            </a:lvl1pPr>
            <a:lvl2pPr marL="742950" indent="-285750">
              <a:defRPr>
                <a:solidFill>
                  <a:schemeClr val="tx1"/>
                </a:solidFill>
                <a:latin typeface="Verdana" pitchFamily="34" charset="0"/>
                <a:ea typeface="ＭＳ Ｐゴシック" pitchFamily="34" charset="-128"/>
              </a:defRPr>
            </a:lvl2pPr>
            <a:lvl3pPr marL="1143000" indent="-228600">
              <a:defRPr>
                <a:solidFill>
                  <a:schemeClr val="tx1"/>
                </a:solidFill>
                <a:latin typeface="Verdana" pitchFamily="34" charset="0"/>
                <a:ea typeface="ＭＳ Ｐゴシック" pitchFamily="34" charset="-128"/>
              </a:defRPr>
            </a:lvl3pPr>
            <a:lvl4pPr marL="1600200" indent="-228600">
              <a:defRPr>
                <a:solidFill>
                  <a:schemeClr val="tx1"/>
                </a:solidFill>
                <a:latin typeface="Verdana" pitchFamily="34" charset="0"/>
                <a:ea typeface="ＭＳ Ｐゴシック" pitchFamily="34" charset="-128"/>
              </a:defRPr>
            </a:lvl4pPr>
            <a:lvl5pPr marL="2057400" indent="-228600">
              <a:defRPr>
                <a:solidFill>
                  <a:schemeClr val="tx1"/>
                </a:solidFill>
                <a:latin typeface="Verdana"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Verdana"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Verdana"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Verdana"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Verdana" pitchFamily="34" charset="0"/>
                <a:ea typeface="ＭＳ Ｐゴシック" pitchFamily="34" charset="-128"/>
              </a:defRPr>
            </a:lvl9pPr>
          </a:lstStyle>
          <a:p>
            <a:pPr eaLnBrk="1" hangingPunct="1"/>
            <a:r>
              <a:rPr lang="en-US" altLang="en-US" sz="1600" dirty="0">
                <a:solidFill>
                  <a:srgbClr val="003359"/>
                </a:solidFill>
                <a:latin typeface="Arial" pitchFamily="34" charset="0"/>
                <a:cs typeface="Arial" pitchFamily="34" charset="0"/>
              </a:rPr>
              <a:t>It</a:t>
            </a:r>
            <a:r>
              <a:rPr lang="it-IT" altLang="en-US" sz="1600" dirty="0">
                <a:solidFill>
                  <a:srgbClr val="003359"/>
                </a:solidFill>
                <a:latin typeface="Arial" pitchFamily="34" charset="0"/>
                <a:cs typeface="Arial" pitchFamily="34" charset="0"/>
              </a:rPr>
              <a:t>’</a:t>
            </a:r>
            <a:r>
              <a:rPr lang="en-US" altLang="ja-JP" sz="1600" dirty="0">
                <a:solidFill>
                  <a:srgbClr val="003359"/>
                </a:solidFill>
                <a:latin typeface="Arial" pitchFamily="34" charset="0"/>
                <a:cs typeface="Arial" pitchFamily="34" charset="0"/>
              </a:rPr>
              <a:t>s </a:t>
            </a:r>
            <a:r>
              <a:rPr lang="en-US" altLang="ja-JP" sz="1600" dirty="0" smtClean="0">
                <a:solidFill>
                  <a:srgbClr val="003359"/>
                </a:solidFill>
                <a:latin typeface="Arial" pitchFamily="34" charset="0"/>
                <a:cs typeface="Arial" pitchFamily="34" charset="0"/>
              </a:rPr>
              <a:t>a foot</a:t>
            </a:r>
            <a:endParaRPr lang="en-US" altLang="en-US" sz="1600" dirty="0">
              <a:solidFill>
                <a:srgbClr val="003359"/>
              </a:solidFill>
              <a:latin typeface="Arial" pitchFamily="34" charset="0"/>
              <a:cs typeface="Arial" pitchFamily="34" charset="0"/>
            </a:endParaRPr>
          </a:p>
        </p:txBody>
      </p:sp>
      <p:pic>
        <p:nvPicPr>
          <p:cNvPr id="35" name="Picture 34"/>
          <p:cNvPicPr>
            <a:picLocks noChangeAspect="1"/>
          </p:cNvPicPr>
          <p:nvPr/>
        </p:nvPicPr>
        <p:blipFill>
          <a:blip r:embed="rId4"/>
          <a:stretch>
            <a:fillRect/>
          </a:stretch>
        </p:blipFill>
        <p:spPr>
          <a:xfrm>
            <a:off x="5213368" y="1790700"/>
            <a:ext cx="1569341" cy="1898396"/>
          </a:xfrm>
          <a:prstGeom prst="rect">
            <a:avLst/>
          </a:prstGeom>
        </p:spPr>
      </p:pic>
      <p:sp>
        <p:nvSpPr>
          <p:cNvPr id="22" name="Down Arrow 21"/>
          <p:cNvSpPr/>
          <p:nvPr/>
        </p:nvSpPr>
        <p:spPr>
          <a:xfrm rot="16727740">
            <a:off x="963562" y="1698344"/>
            <a:ext cx="216000" cy="948735"/>
          </a:xfrm>
          <a:prstGeom prst="downArrow">
            <a:avLst/>
          </a:prstGeom>
          <a:solidFill>
            <a:srgbClr val="00335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r"/>
            <a:endParaRPr lang="en-IN" dirty="0"/>
          </a:p>
        </p:txBody>
      </p:sp>
    </p:spTree>
    <p:extLst>
      <p:ext uri="{BB962C8B-B14F-4D97-AF65-F5344CB8AC3E}">
        <p14:creationId xmlns:p14="http://schemas.microsoft.com/office/powerpoint/2010/main" val="4236254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Rectangle 67"/>
          <p:cNvSpPr/>
          <p:nvPr/>
        </p:nvSpPr>
        <p:spPr>
          <a:xfrm>
            <a:off x="0" y="1"/>
            <a:ext cx="9144000" cy="447674"/>
          </a:xfrm>
          <a:prstGeom prst="rect">
            <a:avLst/>
          </a:prstGeom>
          <a:solidFill>
            <a:srgbClr val="00335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70" name="Title 8"/>
          <p:cNvSpPr txBox="1">
            <a:spLocks/>
          </p:cNvSpPr>
          <p:nvPr/>
        </p:nvSpPr>
        <p:spPr>
          <a:xfrm>
            <a:off x="355600" y="104775"/>
            <a:ext cx="5168900" cy="246221"/>
          </a:xfrm>
          <a:prstGeom prst="rect">
            <a:avLst/>
          </a:prstGeom>
        </p:spPr>
        <p:txBody>
          <a:bodyPr vert="horz" wrap="square" lIns="0" tIns="0" rIns="0" bIns="0">
            <a:spAutoFit/>
          </a:bodyPr>
          <a:lstStyle>
            <a:lvl1pPr algn="l" defTabSz="457200" rtl="0" eaLnBrk="1" latinLnBrk="0" hangingPunct="1">
              <a:spcBef>
                <a:spcPct val="0"/>
              </a:spcBef>
              <a:buNone/>
              <a:defRPr sz="1600" b="1" i="0" kern="1200">
                <a:solidFill>
                  <a:srgbClr val="FFFFFF"/>
                </a:solidFill>
                <a:latin typeface="Arial"/>
                <a:ea typeface="+mj-ea"/>
                <a:cs typeface="Arial"/>
              </a:defRPr>
            </a:lvl1pPr>
          </a:lstStyle>
          <a:p>
            <a:r>
              <a:rPr lang="en-US" dirty="0">
                <a:latin typeface="Arial" pitchFamily="34" charset="0"/>
                <a:cs typeface="Arial" pitchFamily="34" charset="0"/>
              </a:rPr>
              <a:t>Part 2.0: Target Language</a:t>
            </a:r>
          </a:p>
        </p:txBody>
      </p:sp>
      <p:sp>
        <p:nvSpPr>
          <p:cNvPr id="39" name="Text Placeholder 16"/>
          <p:cNvSpPr txBox="1">
            <a:spLocks/>
          </p:cNvSpPr>
          <p:nvPr/>
        </p:nvSpPr>
        <p:spPr>
          <a:xfrm>
            <a:off x="5549900" y="95250"/>
            <a:ext cx="3238500" cy="260350"/>
          </a:xfrm>
          <a:prstGeom prst="rect">
            <a:avLst/>
          </a:prstGeom>
        </p:spPr>
        <p:txBody>
          <a:bodyPr vert="horz" lIns="0" tIns="0" rIns="0" bIns="0">
            <a:normAutofit/>
          </a:bodyPr>
          <a:lstStyle>
            <a:lvl1pPr marL="0" indent="0" algn="r" defTabSz="457200" rtl="0" eaLnBrk="1" latinLnBrk="0" hangingPunct="1">
              <a:spcBef>
                <a:spcPct val="20000"/>
              </a:spcBef>
              <a:buFont typeface="Arial"/>
              <a:buNone/>
              <a:defRPr sz="1600" b="0" i="0" kern="1200">
                <a:solidFill>
                  <a:schemeClr val="bg1"/>
                </a:solidFill>
                <a:latin typeface="Arial"/>
                <a:ea typeface="+mn-ea"/>
                <a:cs typeface="Arial"/>
              </a:defRPr>
            </a:lvl1pPr>
            <a:lvl2pPr marL="457200" indent="0" algn="l" defTabSz="457200" rtl="0" eaLnBrk="1" latinLnBrk="0" hangingPunct="1">
              <a:spcBef>
                <a:spcPct val="20000"/>
              </a:spcBef>
              <a:buFont typeface="Arial"/>
              <a:buNone/>
              <a:defRPr sz="1600" b="0" i="0" kern="1200">
                <a:solidFill>
                  <a:srgbClr val="F12C3E"/>
                </a:solidFill>
                <a:latin typeface="Arial"/>
                <a:ea typeface="+mn-ea"/>
                <a:cs typeface="Arial"/>
              </a:defRPr>
            </a:lvl2pPr>
            <a:lvl3pPr marL="914400" indent="0" algn="l" defTabSz="457200" rtl="0" eaLnBrk="1" latinLnBrk="0" hangingPunct="1">
              <a:spcBef>
                <a:spcPct val="20000"/>
              </a:spcBef>
              <a:buFont typeface="Arial"/>
              <a:buNone/>
              <a:defRPr sz="1600" b="0" i="0" kern="1200">
                <a:solidFill>
                  <a:srgbClr val="F12C3E"/>
                </a:solidFill>
                <a:latin typeface="Arial"/>
                <a:ea typeface="+mn-ea"/>
                <a:cs typeface="Arial"/>
              </a:defRPr>
            </a:lvl3pPr>
            <a:lvl4pPr marL="1371600" indent="0" algn="l" defTabSz="457200" rtl="0" eaLnBrk="1" latinLnBrk="0" hangingPunct="1">
              <a:spcBef>
                <a:spcPct val="20000"/>
              </a:spcBef>
              <a:buFont typeface="Arial"/>
              <a:buNone/>
              <a:defRPr sz="1600" b="0" i="0" kern="1200">
                <a:solidFill>
                  <a:srgbClr val="F12C3E"/>
                </a:solidFill>
                <a:latin typeface="Arial"/>
                <a:ea typeface="+mn-ea"/>
                <a:cs typeface="Arial"/>
              </a:defRPr>
            </a:lvl4pPr>
            <a:lvl5pPr marL="1828800" indent="0" algn="l" defTabSz="457200" rtl="0" eaLnBrk="1" latinLnBrk="0" hangingPunct="1">
              <a:spcBef>
                <a:spcPct val="20000"/>
              </a:spcBef>
              <a:buFont typeface="Arial"/>
              <a:buNone/>
              <a:defRPr sz="1600" b="0" i="0" kern="1200">
                <a:solidFill>
                  <a:srgbClr val="F12C3E"/>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latin typeface="Arial" pitchFamily="34" charset="0"/>
                <a:cs typeface="Arial" pitchFamily="34" charset="0"/>
              </a:rPr>
              <a:t>Activity 2.1: Practice</a:t>
            </a:r>
            <a:endParaRPr lang="en-GB" dirty="0">
              <a:latin typeface="Arial" pitchFamily="34" charset="0"/>
              <a:cs typeface="Arial" pitchFamily="34" charset="0"/>
            </a:endParaRPr>
          </a:p>
        </p:txBody>
      </p:sp>
      <p:pic>
        <p:nvPicPr>
          <p:cNvPr id="3" name="Picture 2"/>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360612" y="850900"/>
            <a:ext cx="2624400" cy="1884653"/>
          </a:xfrm>
          <a:prstGeom prst="rect">
            <a:avLst/>
          </a:prstGeom>
        </p:spPr>
      </p:pic>
      <p:grpSp>
        <p:nvGrpSpPr>
          <p:cNvPr id="44" name="Group 43"/>
          <p:cNvGrpSpPr/>
          <p:nvPr/>
        </p:nvGrpSpPr>
        <p:grpSpPr>
          <a:xfrm>
            <a:off x="1885045" y="3715394"/>
            <a:ext cx="1972800" cy="870252"/>
            <a:chOff x="3216642" y="2070099"/>
            <a:chExt cx="1972800" cy="870252"/>
          </a:xfrm>
        </p:grpSpPr>
        <p:sp>
          <p:nvSpPr>
            <p:cNvPr id="45" name="TextBox 44"/>
            <p:cNvSpPr txBox="1"/>
            <p:nvPr/>
          </p:nvSpPr>
          <p:spPr>
            <a:xfrm>
              <a:off x="3216642" y="2292351"/>
              <a:ext cx="1972800" cy="648000"/>
            </a:xfrm>
            <a:prstGeom prst="rect">
              <a:avLst/>
            </a:prstGeom>
            <a:solidFill>
              <a:srgbClr val="F9B1BA"/>
            </a:solidFill>
            <a:ln w="161925" cap="rnd">
              <a:solidFill>
                <a:srgbClr val="F9B1BA"/>
              </a:solidFill>
            </a:ln>
            <a:effectLst/>
          </p:spPr>
          <p:txBody>
            <a:bodyPr wrap="square" lIns="0" tIns="0" rIns="0" bIns="0" rtlCol="0" anchor="ctr" anchorCtr="1">
              <a:noAutofit/>
            </a:bodyPr>
            <a:lstStyle/>
            <a:p>
              <a:pPr algn="ctr"/>
              <a:r>
                <a:rPr lang="en-US" sz="1600" u="dotted" dirty="0" smtClean="0">
                  <a:solidFill>
                    <a:srgbClr val="003359"/>
                  </a:solidFill>
                  <a:latin typeface="Arial" pitchFamily="34" charset="0"/>
                  <a:cs typeface="Arial" pitchFamily="34" charset="0"/>
                </a:rPr>
                <a:t>                ?</a:t>
              </a:r>
              <a:endParaRPr lang="en-US" sz="1600" u="dotted" dirty="0">
                <a:solidFill>
                  <a:srgbClr val="003359"/>
                </a:solidFill>
                <a:latin typeface="Arial" pitchFamily="34" charset="0"/>
                <a:cs typeface="Arial" pitchFamily="34" charset="0"/>
              </a:endParaRPr>
            </a:p>
          </p:txBody>
        </p:sp>
        <p:sp>
          <p:nvSpPr>
            <p:cNvPr id="46" name="Right Triangle 45"/>
            <p:cNvSpPr/>
            <p:nvPr/>
          </p:nvSpPr>
          <p:spPr>
            <a:xfrm flipH="1">
              <a:off x="4948290" y="2070099"/>
              <a:ext cx="146051" cy="146051"/>
            </a:xfrm>
            <a:prstGeom prst="rtTriangle">
              <a:avLst/>
            </a:prstGeom>
            <a:solidFill>
              <a:srgbClr val="F9B1B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pitchFamily="34" charset="0"/>
                <a:cs typeface="Arial" pitchFamily="34" charset="0"/>
              </a:endParaRPr>
            </a:p>
          </p:txBody>
        </p:sp>
      </p:grpSp>
      <p:pic>
        <p:nvPicPr>
          <p:cNvPr id="6" name="Picture 5"/>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6151588" y="850900"/>
            <a:ext cx="2623167" cy="1884653"/>
          </a:xfrm>
          <a:prstGeom prst="rect">
            <a:avLst/>
          </a:prstGeom>
          <a:ln w="6350">
            <a:solidFill>
              <a:schemeClr val="tx1"/>
            </a:solidFill>
          </a:ln>
        </p:spPr>
      </p:pic>
      <p:grpSp>
        <p:nvGrpSpPr>
          <p:cNvPr id="22" name="Group 21"/>
          <p:cNvGrpSpPr/>
          <p:nvPr/>
        </p:nvGrpSpPr>
        <p:grpSpPr>
          <a:xfrm>
            <a:off x="5285352" y="3710553"/>
            <a:ext cx="1972800" cy="875093"/>
            <a:chOff x="3112181" y="3840162"/>
            <a:chExt cx="1972800" cy="875093"/>
          </a:xfrm>
        </p:grpSpPr>
        <p:sp>
          <p:nvSpPr>
            <p:cNvPr id="23" name="TextBox 22"/>
            <p:cNvSpPr txBox="1"/>
            <p:nvPr/>
          </p:nvSpPr>
          <p:spPr>
            <a:xfrm flipH="1">
              <a:off x="3112181" y="4067255"/>
              <a:ext cx="1972800" cy="648000"/>
            </a:xfrm>
            <a:prstGeom prst="rect">
              <a:avLst/>
            </a:prstGeom>
            <a:solidFill>
              <a:srgbClr val="C7EDF6"/>
            </a:solidFill>
            <a:ln w="161925" cap="rnd">
              <a:solidFill>
                <a:srgbClr val="C7EDF6"/>
              </a:solidFill>
            </a:ln>
            <a:effectLst/>
          </p:spPr>
          <p:txBody>
            <a:bodyPr wrap="square" lIns="0" tIns="0" rIns="0" bIns="0" rtlCol="0" anchor="ctr" anchorCtr="1">
              <a:noAutofit/>
            </a:bodyPr>
            <a:lstStyle/>
            <a:p>
              <a:pPr algn="ctr"/>
              <a:r>
                <a:rPr lang="en-US" sz="1600" u="dotted" dirty="0" smtClean="0">
                  <a:solidFill>
                    <a:srgbClr val="003359"/>
                  </a:solidFill>
                  <a:latin typeface="Arial" pitchFamily="34" charset="0"/>
                  <a:cs typeface="Arial" pitchFamily="34" charset="0"/>
                </a:rPr>
                <a:t>                 .</a:t>
              </a:r>
              <a:endParaRPr lang="en-US" sz="1600" u="dotted" dirty="0">
                <a:solidFill>
                  <a:srgbClr val="003359"/>
                </a:solidFill>
                <a:latin typeface="Arial" pitchFamily="34" charset="0"/>
                <a:cs typeface="Arial" pitchFamily="34" charset="0"/>
              </a:endParaRPr>
            </a:p>
          </p:txBody>
        </p:sp>
        <p:sp>
          <p:nvSpPr>
            <p:cNvPr id="24" name="Right Triangle 23"/>
            <p:cNvSpPr/>
            <p:nvPr/>
          </p:nvSpPr>
          <p:spPr>
            <a:xfrm>
              <a:off x="3184526" y="3840162"/>
              <a:ext cx="146051" cy="146051"/>
            </a:xfrm>
            <a:prstGeom prst="rtTriangle">
              <a:avLst/>
            </a:prstGeom>
            <a:solidFill>
              <a:srgbClr val="C7EDF6"/>
            </a:solidFill>
            <a:ln>
              <a:solidFill>
                <a:srgbClr val="C7EDF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pitchFamily="34" charset="0"/>
                <a:cs typeface="Arial" pitchFamily="34" charset="0"/>
              </a:endParaRPr>
            </a:p>
          </p:txBody>
        </p:sp>
      </p:grpSp>
      <p:grpSp>
        <p:nvGrpSpPr>
          <p:cNvPr id="19" name="Group 18"/>
          <p:cNvGrpSpPr/>
          <p:nvPr/>
        </p:nvGrpSpPr>
        <p:grpSpPr>
          <a:xfrm>
            <a:off x="0" y="446088"/>
            <a:ext cx="9144000" cy="72000"/>
            <a:chOff x="0" y="446088"/>
            <a:chExt cx="9144000" cy="72000"/>
          </a:xfrm>
        </p:grpSpPr>
        <p:sp>
          <p:nvSpPr>
            <p:cNvPr id="20" name="Rectangle 19"/>
            <p:cNvSpPr/>
            <p:nvPr/>
          </p:nvSpPr>
          <p:spPr>
            <a:xfrm>
              <a:off x="0" y="446088"/>
              <a:ext cx="9144000" cy="72000"/>
            </a:xfrm>
            <a:prstGeom prst="rect">
              <a:avLst/>
            </a:prstGeom>
            <a:solidFill>
              <a:srgbClr val="FF8E7E">
                <a:alpha val="74902"/>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21" name="Rectangle 20"/>
            <p:cNvSpPr/>
            <p:nvPr/>
          </p:nvSpPr>
          <p:spPr>
            <a:xfrm>
              <a:off x="1" y="446088"/>
              <a:ext cx="358774" cy="72000"/>
            </a:xfrm>
            <a:prstGeom prst="rect">
              <a:avLst/>
            </a:prstGeom>
            <a:solidFill>
              <a:srgbClr val="FF8E7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grpSp>
      <p:pic>
        <p:nvPicPr>
          <p:cNvPr id="25" name="Picture 24"/>
          <p:cNvPicPr>
            <a:picLocks noChangeAspect="1"/>
          </p:cNvPicPr>
          <p:nvPr/>
        </p:nvPicPr>
        <p:blipFill>
          <a:blip r:embed="rId5"/>
          <a:stretch>
            <a:fillRect/>
          </a:stretch>
        </p:blipFill>
        <p:spPr>
          <a:xfrm>
            <a:off x="3779893" y="2888790"/>
            <a:ext cx="1569341" cy="1898396"/>
          </a:xfrm>
          <a:prstGeom prst="rect">
            <a:avLst/>
          </a:prstGeom>
        </p:spPr>
      </p:pic>
      <p:sp>
        <p:nvSpPr>
          <p:cNvPr id="8" name="Down Arrow 7"/>
          <p:cNvSpPr/>
          <p:nvPr/>
        </p:nvSpPr>
        <p:spPr>
          <a:xfrm rot="5400000">
            <a:off x="2789900" y="870012"/>
            <a:ext cx="216000" cy="792000"/>
          </a:xfrm>
          <a:prstGeom prst="downArrow">
            <a:avLst/>
          </a:prstGeom>
          <a:solidFill>
            <a:srgbClr val="00335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r"/>
            <a:endParaRPr lang="en-IN" dirty="0"/>
          </a:p>
        </p:txBody>
      </p:sp>
      <p:sp>
        <p:nvSpPr>
          <p:cNvPr id="28" name="Down Arrow 27"/>
          <p:cNvSpPr/>
          <p:nvPr/>
        </p:nvSpPr>
        <p:spPr>
          <a:xfrm rot="16200000">
            <a:off x="5620156" y="1495781"/>
            <a:ext cx="216000" cy="792000"/>
          </a:xfrm>
          <a:prstGeom prst="downArrow">
            <a:avLst/>
          </a:prstGeom>
          <a:solidFill>
            <a:srgbClr val="00335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r"/>
            <a:endParaRPr lang="en-IN" dirty="0"/>
          </a:p>
        </p:txBody>
      </p:sp>
    </p:spTree>
    <p:extLst>
      <p:ext uri="{BB962C8B-B14F-4D97-AF65-F5344CB8AC3E}">
        <p14:creationId xmlns:p14="http://schemas.microsoft.com/office/powerpoint/2010/main" val="197032739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Rectangle 67"/>
          <p:cNvSpPr/>
          <p:nvPr/>
        </p:nvSpPr>
        <p:spPr>
          <a:xfrm>
            <a:off x="0" y="1"/>
            <a:ext cx="9144000" cy="447674"/>
          </a:xfrm>
          <a:prstGeom prst="rect">
            <a:avLst/>
          </a:prstGeom>
          <a:solidFill>
            <a:srgbClr val="00335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70" name="Title 8"/>
          <p:cNvSpPr txBox="1">
            <a:spLocks/>
          </p:cNvSpPr>
          <p:nvPr/>
        </p:nvSpPr>
        <p:spPr>
          <a:xfrm>
            <a:off x="355600" y="104775"/>
            <a:ext cx="5168900" cy="246221"/>
          </a:xfrm>
          <a:prstGeom prst="rect">
            <a:avLst/>
          </a:prstGeom>
        </p:spPr>
        <p:txBody>
          <a:bodyPr vert="horz" wrap="square" lIns="0" tIns="0" rIns="0" bIns="0">
            <a:spAutoFit/>
          </a:bodyPr>
          <a:lstStyle>
            <a:lvl1pPr algn="l" defTabSz="457200" rtl="0" eaLnBrk="1" latinLnBrk="0" hangingPunct="1">
              <a:spcBef>
                <a:spcPct val="0"/>
              </a:spcBef>
              <a:buNone/>
              <a:defRPr sz="1600" b="1" i="0" kern="1200">
                <a:solidFill>
                  <a:srgbClr val="FFFFFF"/>
                </a:solidFill>
                <a:latin typeface="Arial"/>
                <a:ea typeface="+mj-ea"/>
                <a:cs typeface="Arial"/>
              </a:defRPr>
            </a:lvl1pPr>
          </a:lstStyle>
          <a:p>
            <a:r>
              <a:rPr lang="en-US" dirty="0">
                <a:latin typeface="Arial" pitchFamily="34" charset="0"/>
                <a:cs typeface="Arial" pitchFamily="34" charset="0"/>
              </a:rPr>
              <a:t>Part 2.0: Target Language</a:t>
            </a:r>
          </a:p>
        </p:txBody>
      </p:sp>
      <p:sp>
        <p:nvSpPr>
          <p:cNvPr id="39" name="Text Placeholder 16"/>
          <p:cNvSpPr txBox="1">
            <a:spLocks/>
          </p:cNvSpPr>
          <p:nvPr/>
        </p:nvSpPr>
        <p:spPr>
          <a:xfrm>
            <a:off x="5549900" y="95250"/>
            <a:ext cx="3238500" cy="260350"/>
          </a:xfrm>
          <a:prstGeom prst="rect">
            <a:avLst/>
          </a:prstGeom>
        </p:spPr>
        <p:txBody>
          <a:bodyPr vert="horz" lIns="0" tIns="0" rIns="0" bIns="0">
            <a:normAutofit/>
          </a:bodyPr>
          <a:lstStyle>
            <a:lvl1pPr marL="0" indent="0" algn="r" defTabSz="457200" rtl="0" eaLnBrk="1" latinLnBrk="0" hangingPunct="1">
              <a:spcBef>
                <a:spcPct val="20000"/>
              </a:spcBef>
              <a:buFont typeface="Arial"/>
              <a:buNone/>
              <a:defRPr sz="1600" b="0" i="0" kern="1200">
                <a:solidFill>
                  <a:schemeClr val="bg1"/>
                </a:solidFill>
                <a:latin typeface="Arial"/>
                <a:ea typeface="+mn-ea"/>
                <a:cs typeface="Arial"/>
              </a:defRPr>
            </a:lvl1pPr>
            <a:lvl2pPr marL="457200" indent="0" algn="l" defTabSz="457200" rtl="0" eaLnBrk="1" latinLnBrk="0" hangingPunct="1">
              <a:spcBef>
                <a:spcPct val="20000"/>
              </a:spcBef>
              <a:buFont typeface="Arial"/>
              <a:buNone/>
              <a:defRPr sz="1600" b="0" i="0" kern="1200">
                <a:solidFill>
                  <a:srgbClr val="F12C3E"/>
                </a:solidFill>
                <a:latin typeface="Arial"/>
                <a:ea typeface="+mn-ea"/>
                <a:cs typeface="Arial"/>
              </a:defRPr>
            </a:lvl2pPr>
            <a:lvl3pPr marL="914400" indent="0" algn="l" defTabSz="457200" rtl="0" eaLnBrk="1" latinLnBrk="0" hangingPunct="1">
              <a:spcBef>
                <a:spcPct val="20000"/>
              </a:spcBef>
              <a:buFont typeface="Arial"/>
              <a:buNone/>
              <a:defRPr sz="1600" b="0" i="0" kern="1200">
                <a:solidFill>
                  <a:srgbClr val="F12C3E"/>
                </a:solidFill>
                <a:latin typeface="Arial"/>
                <a:ea typeface="+mn-ea"/>
                <a:cs typeface="Arial"/>
              </a:defRPr>
            </a:lvl3pPr>
            <a:lvl4pPr marL="1371600" indent="0" algn="l" defTabSz="457200" rtl="0" eaLnBrk="1" latinLnBrk="0" hangingPunct="1">
              <a:spcBef>
                <a:spcPct val="20000"/>
              </a:spcBef>
              <a:buFont typeface="Arial"/>
              <a:buNone/>
              <a:defRPr sz="1600" b="0" i="0" kern="1200">
                <a:solidFill>
                  <a:srgbClr val="F12C3E"/>
                </a:solidFill>
                <a:latin typeface="Arial"/>
                <a:ea typeface="+mn-ea"/>
                <a:cs typeface="Arial"/>
              </a:defRPr>
            </a:lvl4pPr>
            <a:lvl5pPr marL="1828800" indent="0" algn="l" defTabSz="457200" rtl="0" eaLnBrk="1" latinLnBrk="0" hangingPunct="1">
              <a:spcBef>
                <a:spcPct val="20000"/>
              </a:spcBef>
              <a:buFont typeface="Arial"/>
              <a:buNone/>
              <a:defRPr sz="1600" b="0" i="0" kern="1200">
                <a:solidFill>
                  <a:srgbClr val="F12C3E"/>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latin typeface="Arial" pitchFamily="34" charset="0"/>
                <a:cs typeface="Arial" pitchFamily="34" charset="0"/>
              </a:rPr>
              <a:t>Activity 2.1: Practice</a:t>
            </a:r>
            <a:endParaRPr lang="en-GB" dirty="0">
              <a:latin typeface="Arial" pitchFamily="34" charset="0"/>
              <a:cs typeface="Arial" pitchFamily="34" charset="0"/>
            </a:endParaRPr>
          </a:p>
        </p:txBody>
      </p:sp>
      <p:grpSp>
        <p:nvGrpSpPr>
          <p:cNvPr id="21" name="Group 20"/>
          <p:cNvGrpSpPr/>
          <p:nvPr/>
        </p:nvGrpSpPr>
        <p:grpSpPr>
          <a:xfrm>
            <a:off x="0" y="446088"/>
            <a:ext cx="9144000" cy="72000"/>
            <a:chOff x="0" y="446088"/>
            <a:chExt cx="9144000" cy="72000"/>
          </a:xfrm>
        </p:grpSpPr>
        <p:sp>
          <p:nvSpPr>
            <p:cNvPr id="25" name="Rectangle 24"/>
            <p:cNvSpPr/>
            <p:nvPr/>
          </p:nvSpPr>
          <p:spPr>
            <a:xfrm>
              <a:off x="0" y="446088"/>
              <a:ext cx="9144000" cy="72000"/>
            </a:xfrm>
            <a:prstGeom prst="rect">
              <a:avLst/>
            </a:prstGeom>
            <a:solidFill>
              <a:srgbClr val="FF8E7E">
                <a:alpha val="74902"/>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26" name="Rectangle 25"/>
            <p:cNvSpPr/>
            <p:nvPr/>
          </p:nvSpPr>
          <p:spPr>
            <a:xfrm>
              <a:off x="1" y="446088"/>
              <a:ext cx="358774" cy="72000"/>
            </a:xfrm>
            <a:prstGeom prst="rect">
              <a:avLst/>
            </a:prstGeom>
            <a:solidFill>
              <a:srgbClr val="FF8E7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grpSp>
      <p:grpSp>
        <p:nvGrpSpPr>
          <p:cNvPr id="23" name="Group 22"/>
          <p:cNvGrpSpPr/>
          <p:nvPr/>
        </p:nvGrpSpPr>
        <p:grpSpPr>
          <a:xfrm>
            <a:off x="1885045" y="3715394"/>
            <a:ext cx="1972800" cy="870252"/>
            <a:chOff x="3216642" y="2070099"/>
            <a:chExt cx="1972800" cy="870252"/>
          </a:xfrm>
        </p:grpSpPr>
        <p:sp>
          <p:nvSpPr>
            <p:cNvPr id="24" name="TextBox 23"/>
            <p:cNvSpPr txBox="1"/>
            <p:nvPr/>
          </p:nvSpPr>
          <p:spPr>
            <a:xfrm>
              <a:off x="3216642" y="2292351"/>
              <a:ext cx="1972800" cy="648000"/>
            </a:xfrm>
            <a:prstGeom prst="rect">
              <a:avLst/>
            </a:prstGeom>
            <a:solidFill>
              <a:srgbClr val="F9B1BA"/>
            </a:solidFill>
            <a:ln w="161925" cap="rnd">
              <a:solidFill>
                <a:srgbClr val="F9B1BA"/>
              </a:solidFill>
            </a:ln>
            <a:effectLst/>
          </p:spPr>
          <p:txBody>
            <a:bodyPr wrap="square" lIns="0" tIns="0" rIns="0" bIns="0" rtlCol="0" anchor="ctr" anchorCtr="1">
              <a:noAutofit/>
            </a:bodyPr>
            <a:lstStyle/>
            <a:p>
              <a:pPr algn="ctr"/>
              <a:r>
                <a:rPr lang="en-US" sz="1600" u="dotted" dirty="0" smtClean="0">
                  <a:solidFill>
                    <a:srgbClr val="003359"/>
                  </a:solidFill>
                  <a:latin typeface="Arial" pitchFamily="34" charset="0"/>
                  <a:cs typeface="Arial" pitchFamily="34" charset="0"/>
                </a:rPr>
                <a:t>                ?</a:t>
              </a:r>
              <a:endParaRPr lang="en-US" sz="1600" u="dotted" dirty="0">
                <a:solidFill>
                  <a:srgbClr val="003359"/>
                </a:solidFill>
                <a:latin typeface="Arial" pitchFamily="34" charset="0"/>
                <a:cs typeface="Arial" pitchFamily="34" charset="0"/>
              </a:endParaRPr>
            </a:p>
          </p:txBody>
        </p:sp>
        <p:sp>
          <p:nvSpPr>
            <p:cNvPr id="27" name="Right Triangle 26"/>
            <p:cNvSpPr/>
            <p:nvPr/>
          </p:nvSpPr>
          <p:spPr>
            <a:xfrm flipH="1">
              <a:off x="4948290" y="2070099"/>
              <a:ext cx="146051" cy="146051"/>
            </a:xfrm>
            <a:prstGeom prst="rtTriangle">
              <a:avLst/>
            </a:prstGeom>
            <a:solidFill>
              <a:srgbClr val="F9B1B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pitchFamily="34" charset="0"/>
                <a:cs typeface="Arial" pitchFamily="34" charset="0"/>
              </a:endParaRPr>
            </a:p>
          </p:txBody>
        </p:sp>
      </p:grpSp>
      <p:grpSp>
        <p:nvGrpSpPr>
          <p:cNvPr id="34" name="Group 33"/>
          <p:cNvGrpSpPr/>
          <p:nvPr/>
        </p:nvGrpSpPr>
        <p:grpSpPr>
          <a:xfrm>
            <a:off x="5285352" y="3710553"/>
            <a:ext cx="1972800" cy="875093"/>
            <a:chOff x="3112181" y="3840162"/>
            <a:chExt cx="1972800" cy="875093"/>
          </a:xfrm>
        </p:grpSpPr>
        <p:sp>
          <p:nvSpPr>
            <p:cNvPr id="35" name="TextBox 34"/>
            <p:cNvSpPr txBox="1"/>
            <p:nvPr/>
          </p:nvSpPr>
          <p:spPr>
            <a:xfrm flipH="1">
              <a:off x="3112181" y="4067255"/>
              <a:ext cx="1972800" cy="648000"/>
            </a:xfrm>
            <a:prstGeom prst="rect">
              <a:avLst/>
            </a:prstGeom>
            <a:solidFill>
              <a:srgbClr val="C7EDF6"/>
            </a:solidFill>
            <a:ln w="161925" cap="rnd">
              <a:solidFill>
                <a:srgbClr val="C7EDF6"/>
              </a:solidFill>
            </a:ln>
            <a:effectLst/>
          </p:spPr>
          <p:txBody>
            <a:bodyPr wrap="square" lIns="0" tIns="0" rIns="0" bIns="0" rtlCol="0" anchor="ctr" anchorCtr="1">
              <a:noAutofit/>
            </a:bodyPr>
            <a:lstStyle/>
            <a:p>
              <a:pPr algn="ctr"/>
              <a:r>
                <a:rPr lang="en-US" sz="1600" u="dotted" dirty="0" smtClean="0">
                  <a:solidFill>
                    <a:srgbClr val="003359"/>
                  </a:solidFill>
                  <a:latin typeface="Arial" pitchFamily="34" charset="0"/>
                  <a:cs typeface="Arial" pitchFamily="34" charset="0"/>
                </a:rPr>
                <a:t>                 .</a:t>
              </a:r>
              <a:endParaRPr lang="en-US" sz="1600" u="dotted" dirty="0">
                <a:solidFill>
                  <a:srgbClr val="003359"/>
                </a:solidFill>
                <a:latin typeface="Arial" pitchFamily="34" charset="0"/>
                <a:cs typeface="Arial" pitchFamily="34" charset="0"/>
              </a:endParaRPr>
            </a:p>
          </p:txBody>
        </p:sp>
        <p:sp>
          <p:nvSpPr>
            <p:cNvPr id="36" name="Right Triangle 35"/>
            <p:cNvSpPr/>
            <p:nvPr/>
          </p:nvSpPr>
          <p:spPr>
            <a:xfrm>
              <a:off x="3184526" y="3840162"/>
              <a:ext cx="146051" cy="146051"/>
            </a:xfrm>
            <a:prstGeom prst="rtTriangle">
              <a:avLst/>
            </a:prstGeom>
            <a:solidFill>
              <a:srgbClr val="C7EDF6"/>
            </a:solidFill>
            <a:ln>
              <a:solidFill>
                <a:srgbClr val="C7EDF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pitchFamily="34" charset="0"/>
                <a:cs typeface="Arial" pitchFamily="34" charset="0"/>
              </a:endParaRPr>
            </a:p>
          </p:txBody>
        </p:sp>
      </p:grpSp>
      <p:pic>
        <p:nvPicPr>
          <p:cNvPr id="37" name="Picture 36"/>
          <p:cNvPicPr>
            <a:picLocks noChangeAspect="1"/>
          </p:cNvPicPr>
          <p:nvPr/>
        </p:nvPicPr>
        <p:blipFill>
          <a:blip r:embed="rId3"/>
          <a:stretch>
            <a:fillRect/>
          </a:stretch>
        </p:blipFill>
        <p:spPr>
          <a:xfrm>
            <a:off x="3779893" y="2888790"/>
            <a:ext cx="1569341" cy="1898396"/>
          </a:xfrm>
          <a:prstGeom prst="rect">
            <a:avLst/>
          </a:prstGeom>
        </p:spPr>
      </p:pic>
      <p:grpSp>
        <p:nvGrpSpPr>
          <p:cNvPr id="3" name="Group 2"/>
          <p:cNvGrpSpPr/>
          <p:nvPr/>
        </p:nvGrpSpPr>
        <p:grpSpPr>
          <a:xfrm>
            <a:off x="355599" y="850901"/>
            <a:ext cx="2705879" cy="1886351"/>
            <a:chOff x="355599" y="850901"/>
            <a:chExt cx="2705879" cy="1886351"/>
          </a:xfrm>
        </p:grpSpPr>
        <p:pic>
          <p:nvPicPr>
            <p:cNvPr id="2" name="Picture 1"/>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355599" y="850901"/>
              <a:ext cx="2705879" cy="1886351"/>
            </a:xfrm>
            <a:prstGeom prst="rect">
              <a:avLst/>
            </a:prstGeom>
          </p:spPr>
        </p:pic>
        <p:sp>
          <p:nvSpPr>
            <p:cNvPr id="38" name="Down Arrow 37"/>
            <p:cNvSpPr/>
            <p:nvPr/>
          </p:nvSpPr>
          <p:spPr>
            <a:xfrm rot="14400000">
              <a:off x="647722" y="2075973"/>
              <a:ext cx="216000" cy="792000"/>
            </a:xfrm>
            <a:prstGeom prst="downArrow">
              <a:avLst/>
            </a:prstGeom>
            <a:solidFill>
              <a:srgbClr val="00335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r"/>
              <a:endParaRPr lang="en-IN" dirty="0"/>
            </a:p>
          </p:txBody>
        </p:sp>
      </p:grpSp>
      <p:grpSp>
        <p:nvGrpSpPr>
          <p:cNvPr id="4" name="Group 3"/>
          <p:cNvGrpSpPr/>
          <p:nvPr/>
        </p:nvGrpSpPr>
        <p:grpSpPr>
          <a:xfrm>
            <a:off x="3211961" y="850901"/>
            <a:ext cx="2707200" cy="1886351"/>
            <a:chOff x="3198878" y="850901"/>
            <a:chExt cx="2707200" cy="1886351"/>
          </a:xfrm>
        </p:grpSpPr>
        <p:pic>
          <p:nvPicPr>
            <p:cNvPr id="8" name="Picture 7"/>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3198878" y="850901"/>
              <a:ext cx="2707200" cy="1886351"/>
            </a:xfrm>
            <a:prstGeom prst="rect">
              <a:avLst/>
            </a:prstGeom>
          </p:spPr>
        </p:pic>
        <p:sp>
          <p:nvSpPr>
            <p:cNvPr id="40" name="Down Arrow 39"/>
            <p:cNvSpPr/>
            <p:nvPr/>
          </p:nvSpPr>
          <p:spPr>
            <a:xfrm rot="3600000">
              <a:off x="5394346" y="755368"/>
              <a:ext cx="216000" cy="792000"/>
            </a:xfrm>
            <a:prstGeom prst="downArrow">
              <a:avLst/>
            </a:prstGeom>
            <a:solidFill>
              <a:srgbClr val="00335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r"/>
              <a:endParaRPr lang="en-IN" dirty="0"/>
            </a:p>
          </p:txBody>
        </p:sp>
      </p:grpSp>
      <p:grpSp>
        <p:nvGrpSpPr>
          <p:cNvPr id="5" name="Group 4"/>
          <p:cNvGrpSpPr/>
          <p:nvPr/>
        </p:nvGrpSpPr>
        <p:grpSpPr>
          <a:xfrm>
            <a:off x="6069643" y="850901"/>
            <a:ext cx="2707200" cy="1886351"/>
            <a:chOff x="6069643" y="850901"/>
            <a:chExt cx="2707200" cy="1886351"/>
          </a:xfrm>
        </p:grpSpPr>
        <p:pic>
          <p:nvPicPr>
            <p:cNvPr id="13" name="Picture 12"/>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6069643" y="850901"/>
              <a:ext cx="2707200" cy="1886351"/>
            </a:xfrm>
            <a:prstGeom prst="rect">
              <a:avLst/>
            </a:prstGeom>
          </p:spPr>
        </p:pic>
        <p:sp>
          <p:nvSpPr>
            <p:cNvPr id="41" name="Down Arrow 40"/>
            <p:cNvSpPr/>
            <p:nvPr/>
          </p:nvSpPr>
          <p:spPr>
            <a:xfrm rot="3600000">
              <a:off x="8080577" y="714682"/>
              <a:ext cx="216000" cy="792000"/>
            </a:xfrm>
            <a:prstGeom prst="downArrow">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r"/>
              <a:endParaRPr lang="en-IN" dirty="0"/>
            </a:p>
          </p:txBody>
        </p:sp>
      </p:grpSp>
    </p:spTree>
    <p:extLst>
      <p:ext uri="{BB962C8B-B14F-4D97-AF65-F5344CB8AC3E}">
        <p14:creationId xmlns:p14="http://schemas.microsoft.com/office/powerpoint/2010/main" val="156012861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Rectangle 67"/>
          <p:cNvSpPr/>
          <p:nvPr/>
        </p:nvSpPr>
        <p:spPr>
          <a:xfrm>
            <a:off x="0" y="1"/>
            <a:ext cx="9144000" cy="447674"/>
          </a:xfrm>
          <a:prstGeom prst="rect">
            <a:avLst/>
          </a:prstGeom>
          <a:solidFill>
            <a:srgbClr val="00335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70" name="Title 8"/>
          <p:cNvSpPr txBox="1">
            <a:spLocks/>
          </p:cNvSpPr>
          <p:nvPr/>
        </p:nvSpPr>
        <p:spPr>
          <a:xfrm>
            <a:off x="355600" y="104775"/>
            <a:ext cx="5168900" cy="246221"/>
          </a:xfrm>
          <a:prstGeom prst="rect">
            <a:avLst/>
          </a:prstGeom>
        </p:spPr>
        <p:txBody>
          <a:bodyPr vert="horz" wrap="square" lIns="0" tIns="0" rIns="0" bIns="0">
            <a:spAutoFit/>
          </a:bodyPr>
          <a:lstStyle>
            <a:lvl1pPr algn="l" defTabSz="457200" rtl="0" eaLnBrk="1" latinLnBrk="0" hangingPunct="1">
              <a:spcBef>
                <a:spcPct val="0"/>
              </a:spcBef>
              <a:buNone/>
              <a:defRPr sz="1600" b="1" i="0" kern="1200">
                <a:solidFill>
                  <a:srgbClr val="FFFFFF"/>
                </a:solidFill>
                <a:latin typeface="Arial"/>
                <a:ea typeface="+mj-ea"/>
                <a:cs typeface="Arial"/>
              </a:defRPr>
            </a:lvl1pPr>
          </a:lstStyle>
          <a:p>
            <a:r>
              <a:rPr lang="en-US" dirty="0">
                <a:latin typeface="Arial" pitchFamily="34" charset="0"/>
                <a:cs typeface="Arial" pitchFamily="34" charset="0"/>
              </a:rPr>
              <a:t>Part 2.0: Target Language</a:t>
            </a:r>
          </a:p>
        </p:txBody>
      </p:sp>
      <p:sp>
        <p:nvSpPr>
          <p:cNvPr id="39" name="Text Placeholder 16"/>
          <p:cNvSpPr txBox="1">
            <a:spLocks/>
          </p:cNvSpPr>
          <p:nvPr/>
        </p:nvSpPr>
        <p:spPr>
          <a:xfrm>
            <a:off x="5549900" y="95250"/>
            <a:ext cx="3238500" cy="260350"/>
          </a:xfrm>
          <a:prstGeom prst="rect">
            <a:avLst/>
          </a:prstGeom>
        </p:spPr>
        <p:txBody>
          <a:bodyPr vert="horz" lIns="0" tIns="0" rIns="0" bIns="0">
            <a:normAutofit/>
          </a:bodyPr>
          <a:lstStyle>
            <a:lvl1pPr marL="0" indent="0" algn="r" defTabSz="457200" rtl="0" eaLnBrk="1" latinLnBrk="0" hangingPunct="1">
              <a:spcBef>
                <a:spcPct val="20000"/>
              </a:spcBef>
              <a:buFont typeface="Arial"/>
              <a:buNone/>
              <a:defRPr sz="1600" b="0" i="0" kern="1200">
                <a:solidFill>
                  <a:schemeClr val="bg1"/>
                </a:solidFill>
                <a:latin typeface="Arial"/>
                <a:ea typeface="+mn-ea"/>
                <a:cs typeface="Arial"/>
              </a:defRPr>
            </a:lvl1pPr>
            <a:lvl2pPr marL="457200" indent="0" algn="l" defTabSz="457200" rtl="0" eaLnBrk="1" latinLnBrk="0" hangingPunct="1">
              <a:spcBef>
                <a:spcPct val="20000"/>
              </a:spcBef>
              <a:buFont typeface="Arial"/>
              <a:buNone/>
              <a:defRPr sz="1600" b="0" i="0" kern="1200">
                <a:solidFill>
                  <a:srgbClr val="F12C3E"/>
                </a:solidFill>
                <a:latin typeface="Arial"/>
                <a:ea typeface="+mn-ea"/>
                <a:cs typeface="Arial"/>
              </a:defRPr>
            </a:lvl2pPr>
            <a:lvl3pPr marL="914400" indent="0" algn="l" defTabSz="457200" rtl="0" eaLnBrk="1" latinLnBrk="0" hangingPunct="1">
              <a:spcBef>
                <a:spcPct val="20000"/>
              </a:spcBef>
              <a:buFont typeface="Arial"/>
              <a:buNone/>
              <a:defRPr sz="1600" b="0" i="0" kern="1200">
                <a:solidFill>
                  <a:srgbClr val="F12C3E"/>
                </a:solidFill>
                <a:latin typeface="Arial"/>
                <a:ea typeface="+mn-ea"/>
                <a:cs typeface="Arial"/>
              </a:defRPr>
            </a:lvl3pPr>
            <a:lvl4pPr marL="1371600" indent="0" algn="l" defTabSz="457200" rtl="0" eaLnBrk="1" latinLnBrk="0" hangingPunct="1">
              <a:spcBef>
                <a:spcPct val="20000"/>
              </a:spcBef>
              <a:buFont typeface="Arial"/>
              <a:buNone/>
              <a:defRPr sz="1600" b="0" i="0" kern="1200">
                <a:solidFill>
                  <a:srgbClr val="F12C3E"/>
                </a:solidFill>
                <a:latin typeface="Arial"/>
                <a:ea typeface="+mn-ea"/>
                <a:cs typeface="Arial"/>
              </a:defRPr>
            </a:lvl4pPr>
            <a:lvl5pPr marL="1828800" indent="0" algn="l" defTabSz="457200" rtl="0" eaLnBrk="1" latinLnBrk="0" hangingPunct="1">
              <a:spcBef>
                <a:spcPct val="20000"/>
              </a:spcBef>
              <a:buFont typeface="Arial"/>
              <a:buNone/>
              <a:defRPr sz="1600" b="0" i="0" kern="1200">
                <a:solidFill>
                  <a:srgbClr val="F12C3E"/>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latin typeface="Arial" pitchFamily="34" charset="0"/>
                <a:cs typeface="Arial" pitchFamily="34" charset="0"/>
              </a:rPr>
              <a:t>Activity 2.1: Practice</a:t>
            </a:r>
            <a:endParaRPr lang="en-GB" dirty="0">
              <a:latin typeface="Arial" pitchFamily="34" charset="0"/>
              <a:cs typeface="Arial" pitchFamily="34" charset="0"/>
            </a:endParaRPr>
          </a:p>
        </p:txBody>
      </p:sp>
      <p:grpSp>
        <p:nvGrpSpPr>
          <p:cNvPr id="21" name="Group 20"/>
          <p:cNvGrpSpPr/>
          <p:nvPr/>
        </p:nvGrpSpPr>
        <p:grpSpPr>
          <a:xfrm>
            <a:off x="0" y="446088"/>
            <a:ext cx="9144000" cy="72000"/>
            <a:chOff x="0" y="446088"/>
            <a:chExt cx="9144000" cy="72000"/>
          </a:xfrm>
        </p:grpSpPr>
        <p:sp>
          <p:nvSpPr>
            <p:cNvPr id="25" name="Rectangle 24"/>
            <p:cNvSpPr/>
            <p:nvPr/>
          </p:nvSpPr>
          <p:spPr>
            <a:xfrm>
              <a:off x="0" y="446088"/>
              <a:ext cx="9144000" cy="72000"/>
            </a:xfrm>
            <a:prstGeom prst="rect">
              <a:avLst/>
            </a:prstGeom>
            <a:solidFill>
              <a:srgbClr val="FF8E7E">
                <a:alpha val="74902"/>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26" name="Rectangle 25"/>
            <p:cNvSpPr/>
            <p:nvPr/>
          </p:nvSpPr>
          <p:spPr>
            <a:xfrm>
              <a:off x="1" y="446088"/>
              <a:ext cx="358774" cy="72000"/>
            </a:xfrm>
            <a:prstGeom prst="rect">
              <a:avLst/>
            </a:prstGeom>
            <a:solidFill>
              <a:srgbClr val="FF8E7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grpSp>
      <p:grpSp>
        <p:nvGrpSpPr>
          <p:cNvPr id="23" name="Group 22"/>
          <p:cNvGrpSpPr/>
          <p:nvPr/>
        </p:nvGrpSpPr>
        <p:grpSpPr>
          <a:xfrm>
            <a:off x="1885045" y="3715394"/>
            <a:ext cx="1972800" cy="870252"/>
            <a:chOff x="3216642" y="2070099"/>
            <a:chExt cx="1972800" cy="870252"/>
          </a:xfrm>
        </p:grpSpPr>
        <p:sp>
          <p:nvSpPr>
            <p:cNvPr id="24" name="TextBox 23"/>
            <p:cNvSpPr txBox="1"/>
            <p:nvPr/>
          </p:nvSpPr>
          <p:spPr>
            <a:xfrm>
              <a:off x="3216642" y="2292351"/>
              <a:ext cx="1972800" cy="648000"/>
            </a:xfrm>
            <a:prstGeom prst="rect">
              <a:avLst/>
            </a:prstGeom>
            <a:solidFill>
              <a:srgbClr val="F9B1BA"/>
            </a:solidFill>
            <a:ln w="161925" cap="rnd">
              <a:solidFill>
                <a:srgbClr val="F9B1BA"/>
              </a:solidFill>
            </a:ln>
            <a:effectLst/>
          </p:spPr>
          <p:txBody>
            <a:bodyPr wrap="square" lIns="0" tIns="0" rIns="0" bIns="0" rtlCol="0" anchor="ctr" anchorCtr="1">
              <a:noAutofit/>
            </a:bodyPr>
            <a:lstStyle/>
            <a:p>
              <a:pPr algn="ctr"/>
              <a:r>
                <a:rPr lang="en-US" sz="1600" u="dotted" dirty="0" smtClean="0">
                  <a:solidFill>
                    <a:srgbClr val="003359"/>
                  </a:solidFill>
                  <a:latin typeface="Arial" pitchFamily="34" charset="0"/>
                  <a:cs typeface="Arial" pitchFamily="34" charset="0"/>
                </a:rPr>
                <a:t>                ?</a:t>
              </a:r>
              <a:endParaRPr lang="en-US" sz="1600" u="dotted" dirty="0">
                <a:solidFill>
                  <a:srgbClr val="003359"/>
                </a:solidFill>
                <a:latin typeface="Arial" pitchFamily="34" charset="0"/>
                <a:cs typeface="Arial" pitchFamily="34" charset="0"/>
              </a:endParaRPr>
            </a:p>
          </p:txBody>
        </p:sp>
        <p:sp>
          <p:nvSpPr>
            <p:cNvPr id="27" name="Right Triangle 26"/>
            <p:cNvSpPr/>
            <p:nvPr/>
          </p:nvSpPr>
          <p:spPr>
            <a:xfrm flipH="1">
              <a:off x="4948290" y="2070099"/>
              <a:ext cx="146051" cy="146051"/>
            </a:xfrm>
            <a:prstGeom prst="rtTriangle">
              <a:avLst/>
            </a:prstGeom>
            <a:solidFill>
              <a:srgbClr val="F9B1B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pitchFamily="34" charset="0"/>
                <a:cs typeface="Arial" pitchFamily="34" charset="0"/>
              </a:endParaRPr>
            </a:p>
          </p:txBody>
        </p:sp>
      </p:grpSp>
      <p:grpSp>
        <p:nvGrpSpPr>
          <p:cNvPr id="35" name="Group 34"/>
          <p:cNvGrpSpPr/>
          <p:nvPr/>
        </p:nvGrpSpPr>
        <p:grpSpPr>
          <a:xfrm>
            <a:off x="5285352" y="3710553"/>
            <a:ext cx="1972800" cy="875093"/>
            <a:chOff x="3112181" y="3840162"/>
            <a:chExt cx="1972800" cy="875093"/>
          </a:xfrm>
        </p:grpSpPr>
        <p:sp>
          <p:nvSpPr>
            <p:cNvPr id="36" name="TextBox 35"/>
            <p:cNvSpPr txBox="1"/>
            <p:nvPr/>
          </p:nvSpPr>
          <p:spPr>
            <a:xfrm flipH="1">
              <a:off x="3112181" y="4067255"/>
              <a:ext cx="1972800" cy="648000"/>
            </a:xfrm>
            <a:prstGeom prst="rect">
              <a:avLst/>
            </a:prstGeom>
            <a:solidFill>
              <a:srgbClr val="C7EDF6"/>
            </a:solidFill>
            <a:ln w="161925" cap="rnd">
              <a:solidFill>
                <a:srgbClr val="C7EDF6"/>
              </a:solidFill>
            </a:ln>
            <a:effectLst/>
          </p:spPr>
          <p:txBody>
            <a:bodyPr wrap="square" lIns="0" tIns="0" rIns="0" bIns="0" rtlCol="0" anchor="ctr" anchorCtr="1">
              <a:noAutofit/>
            </a:bodyPr>
            <a:lstStyle/>
            <a:p>
              <a:pPr algn="ctr"/>
              <a:r>
                <a:rPr lang="en-US" sz="1600" u="dotted" dirty="0" smtClean="0">
                  <a:solidFill>
                    <a:srgbClr val="003359"/>
                  </a:solidFill>
                  <a:latin typeface="Arial" pitchFamily="34" charset="0"/>
                  <a:cs typeface="Arial" pitchFamily="34" charset="0"/>
                </a:rPr>
                <a:t>                 .</a:t>
              </a:r>
              <a:endParaRPr lang="en-US" sz="1600" u="dotted" dirty="0">
                <a:solidFill>
                  <a:srgbClr val="003359"/>
                </a:solidFill>
                <a:latin typeface="Arial" pitchFamily="34" charset="0"/>
                <a:cs typeface="Arial" pitchFamily="34" charset="0"/>
              </a:endParaRPr>
            </a:p>
          </p:txBody>
        </p:sp>
        <p:sp>
          <p:nvSpPr>
            <p:cNvPr id="37" name="Right Triangle 36"/>
            <p:cNvSpPr/>
            <p:nvPr/>
          </p:nvSpPr>
          <p:spPr>
            <a:xfrm>
              <a:off x="3184526" y="3840162"/>
              <a:ext cx="146051" cy="146051"/>
            </a:xfrm>
            <a:prstGeom prst="rtTriangle">
              <a:avLst/>
            </a:prstGeom>
            <a:solidFill>
              <a:srgbClr val="C7EDF6"/>
            </a:solidFill>
            <a:ln>
              <a:solidFill>
                <a:srgbClr val="C7EDF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pitchFamily="34" charset="0"/>
                <a:cs typeface="Arial" pitchFamily="34" charset="0"/>
              </a:endParaRPr>
            </a:p>
          </p:txBody>
        </p:sp>
      </p:grpSp>
      <p:pic>
        <p:nvPicPr>
          <p:cNvPr id="38" name="Picture 37"/>
          <p:cNvPicPr>
            <a:picLocks noChangeAspect="1"/>
          </p:cNvPicPr>
          <p:nvPr/>
        </p:nvPicPr>
        <p:blipFill>
          <a:blip r:embed="rId3"/>
          <a:stretch>
            <a:fillRect/>
          </a:stretch>
        </p:blipFill>
        <p:spPr>
          <a:xfrm>
            <a:off x="3779893" y="2888790"/>
            <a:ext cx="1569341" cy="1898396"/>
          </a:xfrm>
          <a:prstGeom prst="rect">
            <a:avLst/>
          </a:prstGeom>
        </p:spPr>
      </p:pic>
      <p:grpSp>
        <p:nvGrpSpPr>
          <p:cNvPr id="2" name="Group 1"/>
          <p:cNvGrpSpPr/>
          <p:nvPr/>
        </p:nvGrpSpPr>
        <p:grpSpPr>
          <a:xfrm>
            <a:off x="357827" y="850590"/>
            <a:ext cx="2707200" cy="1886351"/>
            <a:chOff x="357827" y="850590"/>
            <a:chExt cx="2707200" cy="1886351"/>
          </a:xfrm>
        </p:grpSpPr>
        <p:pic>
          <p:nvPicPr>
            <p:cNvPr id="34" name="Picture 1"/>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bwMode="auto">
            <a:xfrm>
              <a:off x="357827" y="850590"/>
              <a:ext cx="2707200" cy="18863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Down Arrow 39"/>
            <p:cNvSpPr/>
            <p:nvPr/>
          </p:nvSpPr>
          <p:spPr>
            <a:xfrm rot="3600000">
              <a:off x="2074292" y="1197096"/>
              <a:ext cx="216000" cy="792000"/>
            </a:xfrm>
            <a:prstGeom prst="downArrow">
              <a:avLst/>
            </a:prstGeom>
            <a:solidFill>
              <a:srgbClr val="00335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r"/>
              <a:endParaRPr lang="en-IN" dirty="0"/>
            </a:p>
          </p:txBody>
        </p:sp>
      </p:grpSp>
      <p:grpSp>
        <p:nvGrpSpPr>
          <p:cNvPr id="3" name="Group 2"/>
          <p:cNvGrpSpPr/>
          <p:nvPr/>
        </p:nvGrpSpPr>
        <p:grpSpPr>
          <a:xfrm>
            <a:off x="3212608" y="850590"/>
            <a:ext cx="2707200" cy="1886351"/>
            <a:chOff x="3199956" y="850590"/>
            <a:chExt cx="2707200" cy="1886351"/>
          </a:xfrm>
        </p:grpSpPr>
        <p:pic>
          <p:nvPicPr>
            <p:cNvPr id="6" name="Picture 5"/>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3199956" y="850590"/>
              <a:ext cx="2707200" cy="1886351"/>
            </a:xfrm>
            <a:prstGeom prst="rect">
              <a:avLst/>
            </a:prstGeom>
          </p:spPr>
        </p:pic>
        <p:sp>
          <p:nvSpPr>
            <p:cNvPr id="41" name="Down Arrow 40"/>
            <p:cNvSpPr/>
            <p:nvPr/>
          </p:nvSpPr>
          <p:spPr>
            <a:xfrm>
              <a:off x="4755153" y="854741"/>
              <a:ext cx="216000" cy="792000"/>
            </a:xfrm>
            <a:prstGeom prst="downArrow">
              <a:avLst/>
            </a:prstGeom>
            <a:solidFill>
              <a:srgbClr val="00335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r"/>
              <a:endParaRPr lang="en-IN" dirty="0"/>
            </a:p>
          </p:txBody>
        </p:sp>
      </p:grpSp>
      <p:grpSp>
        <p:nvGrpSpPr>
          <p:cNvPr id="4" name="Group 3"/>
          <p:cNvGrpSpPr/>
          <p:nvPr/>
        </p:nvGrpSpPr>
        <p:grpSpPr>
          <a:xfrm>
            <a:off x="6067389" y="850590"/>
            <a:ext cx="2707431" cy="1886351"/>
            <a:chOff x="6067389" y="850590"/>
            <a:chExt cx="2707431" cy="1886351"/>
          </a:xfrm>
        </p:grpSpPr>
        <p:pic>
          <p:nvPicPr>
            <p:cNvPr id="16" name="Picture 15"/>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6067389" y="850590"/>
              <a:ext cx="2707431" cy="1886351"/>
            </a:xfrm>
            <a:prstGeom prst="rect">
              <a:avLst/>
            </a:prstGeom>
          </p:spPr>
        </p:pic>
        <p:sp>
          <p:nvSpPr>
            <p:cNvPr id="43" name="Down Arrow 42"/>
            <p:cNvSpPr/>
            <p:nvPr/>
          </p:nvSpPr>
          <p:spPr>
            <a:xfrm rot="3600000">
              <a:off x="7892998" y="1541262"/>
              <a:ext cx="216000" cy="792000"/>
            </a:xfrm>
            <a:prstGeom prst="downArrow">
              <a:avLst/>
            </a:prstGeom>
            <a:solidFill>
              <a:srgbClr val="00335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r"/>
              <a:endParaRPr lang="en-IN" dirty="0"/>
            </a:p>
          </p:txBody>
        </p:sp>
      </p:grpSp>
    </p:spTree>
    <p:extLst>
      <p:ext uri="{BB962C8B-B14F-4D97-AF65-F5344CB8AC3E}">
        <p14:creationId xmlns:p14="http://schemas.microsoft.com/office/powerpoint/2010/main" val="554372238"/>
      </p:ext>
    </p:extLst>
  </p:cSld>
  <p:clrMapOvr>
    <a:masterClrMapping/>
  </p:clrMapOvr>
  <p:timing>
    <p:tnLst>
      <p:par>
        <p:cTn id="1" dur="indefinite" restart="never" nodeType="tmRoot"/>
      </p:par>
    </p:tnLst>
  </p:timing>
</p:sld>
</file>

<file path=ppt/theme/theme1.xml><?xml version="1.0" encoding="utf-8"?>
<a:theme xmlns:a="http://schemas.openxmlformats.org/drawingml/2006/main" name="BLANK">
  <a:themeElements>
    <a:clrScheme name="WSE Online Encounters">
      <a:dk1>
        <a:srgbClr val="003359"/>
      </a:dk1>
      <a:lt1>
        <a:sysClr val="window" lastClr="FFFFFF"/>
      </a:lt1>
      <a:dk2>
        <a:srgbClr val="003359"/>
      </a:dk2>
      <a:lt2>
        <a:srgbClr val="FFFFFF"/>
      </a:lt2>
      <a:accent1>
        <a:srgbClr val="C6EDF6"/>
      </a:accent1>
      <a:accent2>
        <a:srgbClr val="F9B1BA"/>
      </a:accent2>
      <a:accent3>
        <a:srgbClr val="64CFE9"/>
      </a:accent3>
      <a:accent4>
        <a:srgbClr val="0082A9"/>
      </a:accent4>
      <a:accent5>
        <a:srgbClr val="FF8E7E"/>
      </a:accent5>
      <a:accent6>
        <a:srgbClr val="FFC3A4"/>
      </a:accent6>
      <a:hlink>
        <a:srgbClr val="95DCFF"/>
      </a:hlink>
      <a:folHlink>
        <a:srgbClr val="E0F4F8"/>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OnlIneEncounter_Levels8–11_Template</Template>
  <TotalTime>17493</TotalTime>
  <Words>5063</Words>
  <Application>Microsoft Office PowerPoint</Application>
  <PresentationFormat>On-screen Show (16:9)</PresentationFormat>
  <Paragraphs>1057</Paragraphs>
  <Slides>42</Slides>
  <Notes>41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42</vt:i4>
      </vt:variant>
    </vt:vector>
  </HeadingPairs>
  <TitlesOfParts>
    <vt:vector size="48" baseType="lpstr">
      <vt:lpstr>ＭＳ Ｐゴシック</vt:lpstr>
      <vt:lpstr>Arial</vt:lpstr>
      <vt:lpstr>Calibri</vt:lpstr>
      <vt:lpstr>Verdana</vt:lpstr>
      <vt:lpstr>Wingdings</vt:lpstr>
      <vt:lpstr>BLANK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Sarah Wales-McGrath</dc:creator>
  <cp:lastModifiedBy>phan dung</cp:lastModifiedBy>
  <cp:revision>2771</cp:revision>
  <dcterms:created xsi:type="dcterms:W3CDTF">2015-08-31T15:30:45Z</dcterms:created>
  <dcterms:modified xsi:type="dcterms:W3CDTF">2017-07-09T15:44:52Z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
    <vt:lpwstr>Document</vt:lpwstr>
  </property>
  <property fmtid="{D5CDD505-2E9C-101B-9397-08002B2CF9AE}" pid="3" name="Application">
    <vt:lpwstr>Microsoft PowerPoint</vt:lpwstr>
  </property>
</Properties>
</file>